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713" r:id="rId6"/>
    <p:sldMasterId id="2147483739" r:id="rId7"/>
    <p:sldMasterId id="2147483761" r:id="rId8"/>
    <p:sldMasterId id="2147483783" r:id="rId9"/>
    <p:sldMasterId id="2147483829" r:id="rId10"/>
    <p:sldMasterId id="2147483876" r:id="rId11"/>
    <p:sldMasterId id="2147483887" r:id="rId12"/>
  </p:sldMasterIdLst>
  <p:notesMasterIdLst>
    <p:notesMasterId r:id="rId42"/>
  </p:notesMasterIdLst>
  <p:sldIdLst>
    <p:sldId id="10002" r:id="rId13"/>
    <p:sldId id="10003" r:id="rId14"/>
    <p:sldId id="2076136873" r:id="rId15"/>
    <p:sldId id="2076136539" r:id="rId16"/>
    <p:sldId id="2076136855" r:id="rId17"/>
    <p:sldId id="2076136856" r:id="rId18"/>
    <p:sldId id="2076136857" r:id="rId19"/>
    <p:sldId id="2076136858" r:id="rId20"/>
    <p:sldId id="2076136920" r:id="rId21"/>
    <p:sldId id="2076136813" r:id="rId22"/>
    <p:sldId id="10013" r:id="rId23"/>
    <p:sldId id="2076136875" r:id="rId24"/>
    <p:sldId id="2076136918" r:id="rId25"/>
    <p:sldId id="2076136853" r:id="rId26"/>
    <p:sldId id="2076136877" r:id="rId27"/>
    <p:sldId id="2076136864" r:id="rId28"/>
    <p:sldId id="2076136919" r:id="rId29"/>
    <p:sldId id="10816" r:id="rId30"/>
    <p:sldId id="2076137145" r:id="rId31"/>
    <p:sldId id="2076137275" r:id="rId32"/>
    <p:sldId id="2076137276" r:id="rId33"/>
    <p:sldId id="2076136916" r:id="rId34"/>
    <p:sldId id="2076136869" r:id="rId35"/>
    <p:sldId id="2076136867" r:id="rId36"/>
    <p:sldId id="2076136868" r:id="rId37"/>
    <p:sldId id="2076136870" r:id="rId38"/>
    <p:sldId id="2076136871" r:id="rId39"/>
    <p:sldId id="2076136872" r:id="rId40"/>
    <p:sldId id="3541" r:id="rId41"/>
  </p:sldIdLst>
  <p:sldSz cx="12192000" cy="6858000"/>
  <p:notesSz cx="6858000" cy="1533525"/>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100/200" id="{B12D523A-E907-4A52-A2EB-7C8582856538}">
          <p14:sldIdLst>
            <p14:sldId id="10002"/>
            <p14:sldId id="10003"/>
            <p14:sldId id="2076136873"/>
            <p14:sldId id="2076136539"/>
            <p14:sldId id="2076136855"/>
            <p14:sldId id="2076136856"/>
            <p14:sldId id="2076136857"/>
            <p14:sldId id="2076136858"/>
            <p14:sldId id="2076136920"/>
            <p14:sldId id="2076136813"/>
          </p14:sldIdLst>
        </p14:section>
        <p14:section name="AutoML" id="{1EB60384-3406-450C-BACF-576580031E7E}">
          <p14:sldIdLst>
            <p14:sldId id="10013"/>
            <p14:sldId id="2076136875"/>
            <p14:sldId id="2076136918"/>
            <p14:sldId id="2076136853"/>
            <p14:sldId id="2076136877"/>
            <p14:sldId id="2076136864"/>
          </p14:sldIdLst>
        </p14:section>
        <p14:section name="Appendix" id="{C034418C-0EAA-4713-A764-7DEFDE5A87B8}">
          <p14:sldIdLst>
            <p14:sldId id="2076136919"/>
            <p14:sldId id="10816"/>
            <p14:sldId id="2076137145"/>
            <p14:sldId id="2076137275"/>
            <p14:sldId id="2076137276"/>
            <p14:sldId id="2076136916"/>
            <p14:sldId id="2076136869"/>
            <p14:sldId id="2076136867"/>
            <p14:sldId id="2076136868"/>
            <p14:sldId id="2076136870"/>
            <p14:sldId id="2076136871"/>
            <p14:sldId id="2076136872"/>
            <p14:sldId id="35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iththa Umamahesan" initials="AU" lastIdx="3" clrIdx="6">
    <p:extLst>
      <p:ext uri="{19B8F6BF-5375-455C-9EA6-DF929625EA0E}">
        <p15:presenceInfo xmlns:p15="http://schemas.microsoft.com/office/powerpoint/2012/main" userId="S::anumamah@microsoft.com::8e6a80e9-9ad1-4a0b-b4d7-dbeabcc4933b" providerId="AD"/>
      </p:ext>
    </p:extLst>
  </p:cmAuthor>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 id="8" name="Cesar De la Torre Llorente" initials="CL" lastIdx="3" clrIdx="7">
    <p:extLst>
      <p:ext uri="{19B8F6BF-5375-455C-9EA6-DF929625EA0E}">
        <p15:presenceInfo xmlns:p15="http://schemas.microsoft.com/office/powerpoint/2012/main" userId="S::cesardl@microsoft.com::6f9fb7d1-417b-46ae-9591-e9a89dfe7142" providerId="AD"/>
      </p:ext>
    </p:extLst>
  </p:cmAuthor>
  <p:cmAuthor id="2" name="Rachel Kellam" initials="RK [2]" lastIdx="8" clrIdx="1">
    <p:extLst>
      <p:ext uri="{19B8F6BF-5375-455C-9EA6-DF929625EA0E}">
        <p15:presenceInfo xmlns:p15="http://schemas.microsoft.com/office/powerpoint/2012/main" userId="S::rakellam@microsoft.com::4df4c388-e2df-49d8-a792-740976c1e072" providerId="AD"/>
      </p:ext>
    </p:extLst>
  </p:cmAuthor>
  <p:cmAuthor id="3" name="Tzvi Keisar" initials="TK" lastIdx="1" clrIdx="2">
    <p:extLst>
      <p:ext uri="{19B8F6BF-5375-455C-9EA6-DF929625EA0E}">
        <p15:presenceInfo xmlns:p15="http://schemas.microsoft.com/office/powerpoint/2012/main" userId="S::tzvikei@microsoft.com::d52f2d81-8744-4938-9ac9-aaba56d996eb" providerId="AD"/>
      </p:ext>
    </p:extLst>
  </p:cmAuthor>
  <p:cmAuthor id="4" name="William Mendoza" initials="WM" lastIdx="7" clrIdx="3">
    <p:extLst>
      <p:ext uri="{19B8F6BF-5375-455C-9EA6-DF929625EA0E}">
        <p15:presenceInfo xmlns:p15="http://schemas.microsoft.com/office/powerpoint/2012/main" userId="S::wmendoza@microsoft.com::c7868bdb-0b61-4889-8d00-c8a1e608fdda" providerId="AD"/>
      </p:ext>
    </p:extLst>
  </p:cmAuthor>
  <p:cmAuthor id="5" name="Sabina Cartacio" initials="SC" lastIdx="8" clrIdx="4">
    <p:extLst>
      <p:ext uri="{19B8F6BF-5375-455C-9EA6-DF929625EA0E}">
        <p15:presenceInfo xmlns:p15="http://schemas.microsoft.com/office/powerpoint/2012/main" userId="S::sacartac@microsoft.com::fc795af7-c77a-4151-b178-ebecf26af4b9" providerId="AD"/>
      </p:ext>
    </p:extLst>
  </p:cmAuthor>
  <p:cmAuthor id="6" name="Cesar De la Torre Llorente" initials="CDlTL" lastIdx="135" clrIdx="5">
    <p:extLst>
      <p:ext uri="{19B8F6BF-5375-455C-9EA6-DF929625EA0E}">
        <p15:presenceInfo xmlns:p15="http://schemas.microsoft.com/office/powerpoint/2012/main" userId="Cesar De la Torre Lloren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AD3E2-6DA2-462B-8391-1AB833BC6B37}" v="685" dt="2020-04-16T20:14:05.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070E4FF0-4E01-44A0-B267-D2079BC65CA4}"/>
    <pc:docChg chg="undo custSel addSld delSld modSld sldOrd delSection modSection">
      <pc:chgData name="Cesar De la Torre" userId="f9c14db2e5fef70d" providerId="LiveId" clId="{070E4FF0-4E01-44A0-B267-D2079BC65CA4}" dt="2020-01-30T17:51:17.695" v="855" actId="20577"/>
      <pc:docMkLst>
        <pc:docMk/>
      </pc:docMkLst>
      <pc:sldChg chg="del delCm">
        <pc:chgData name="Cesar De la Torre" userId="f9c14db2e5fef70d" providerId="LiveId" clId="{070E4FF0-4E01-44A0-B267-D2079BC65CA4}" dt="2020-01-29T22:38:44.036" v="121" actId="2696"/>
        <pc:sldMkLst>
          <pc:docMk/>
          <pc:sldMk cId="1632078799" sldId="335"/>
        </pc:sldMkLst>
      </pc:sldChg>
      <pc:sldChg chg="del delCm">
        <pc:chgData name="Cesar De la Torre" userId="f9c14db2e5fef70d" providerId="LiveId" clId="{070E4FF0-4E01-44A0-B267-D2079BC65CA4}" dt="2020-01-29T23:20:19.021" v="257" actId="2696"/>
        <pc:sldMkLst>
          <pc:docMk/>
          <pc:sldMk cId="1090966949" sldId="1602"/>
        </pc:sldMkLst>
      </pc:sldChg>
      <pc:sldChg chg="del">
        <pc:chgData name="Cesar De la Torre" userId="f9c14db2e5fef70d" providerId="LiveId" clId="{070E4FF0-4E01-44A0-B267-D2079BC65CA4}" dt="2020-01-29T23:20:19.590" v="276" actId="2696"/>
        <pc:sldMkLst>
          <pc:docMk/>
          <pc:sldMk cId="2622935135" sldId="1608"/>
        </pc:sldMkLst>
      </pc:sldChg>
      <pc:sldChg chg="del">
        <pc:chgData name="Cesar De la Torre" userId="f9c14db2e5fef70d" providerId="LiveId" clId="{070E4FF0-4E01-44A0-B267-D2079BC65CA4}" dt="2020-01-29T23:20:19.230" v="265" actId="2696"/>
        <pc:sldMkLst>
          <pc:docMk/>
          <pc:sldMk cId="1400737895" sldId="1621"/>
        </pc:sldMkLst>
      </pc:sldChg>
      <pc:sldChg chg="del delCm">
        <pc:chgData name="Cesar De la Torre" userId="f9c14db2e5fef70d" providerId="LiveId" clId="{070E4FF0-4E01-44A0-B267-D2079BC65CA4}" dt="2020-01-29T23:20:18.996" v="255" actId="2696"/>
        <pc:sldMkLst>
          <pc:docMk/>
          <pc:sldMk cId="1308039210" sldId="1654"/>
        </pc:sldMkLst>
      </pc:sldChg>
      <pc:sldChg chg="del">
        <pc:chgData name="Cesar De la Torre" userId="f9c14db2e5fef70d" providerId="LiveId" clId="{070E4FF0-4E01-44A0-B267-D2079BC65CA4}" dt="2020-01-29T23:21:35.562" v="301" actId="2696"/>
        <pc:sldMkLst>
          <pc:docMk/>
          <pc:sldMk cId="3840623738" sldId="1731"/>
        </pc:sldMkLst>
      </pc:sldChg>
      <pc:sldChg chg="del">
        <pc:chgData name="Cesar De la Torre" userId="f9c14db2e5fef70d" providerId="LiveId" clId="{070E4FF0-4E01-44A0-B267-D2079BC65CA4}" dt="2020-01-29T23:22:37.023" v="318" actId="2696"/>
        <pc:sldMkLst>
          <pc:docMk/>
          <pc:sldMk cId="3757696244" sldId="1923"/>
        </pc:sldMkLst>
      </pc:sldChg>
      <pc:sldChg chg="del">
        <pc:chgData name="Cesar De la Torre" userId="f9c14db2e5fef70d" providerId="LiveId" clId="{070E4FF0-4E01-44A0-B267-D2079BC65CA4}" dt="2020-01-29T23:21:52.956" v="309" actId="2696"/>
        <pc:sldMkLst>
          <pc:docMk/>
          <pc:sldMk cId="2651532298" sldId="2257"/>
        </pc:sldMkLst>
      </pc:sldChg>
      <pc:sldChg chg="del">
        <pc:chgData name="Cesar De la Torre" userId="f9c14db2e5fef70d" providerId="LiveId" clId="{070E4FF0-4E01-44A0-B267-D2079BC65CA4}" dt="2020-01-29T23:20:19.166" v="262" actId="2696"/>
        <pc:sldMkLst>
          <pc:docMk/>
          <pc:sldMk cId="2698870722" sldId="2658"/>
        </pc:sldMkLst>
      </pc:sldChg>
      <pc:sldChg chg="del">
        <pc:chgData name="Cesar De la Torre" userId="f9c14db2e5fef70d" providerId="LiveId" clId="{070E4FF0-4E01-44A0-B267-D2079BC65CA4}" dt="2020-01-29T23:20:19.056" v="258" actId="2696"/>
        <pc:sldMkLst>
          <pc:docMk/>
          <pc:sldMk cId="2894882613" sldId="3371"/>
        </pc:sldMkLst>
      </pc:sldChg>
      <pc:sldChg chg="del">
        <pc:chgData name="Cesar De la Torre" userId="f9c14db2e5fef70d" providerId="LiveId" clId="{070E4FF0-4E01-44A0-B267-D2079BC65CA4}" dt="2020-01-29T23:22:37.055" v="319" actId="2696"/>
        <pc:sldMkLst>
          <pc:docMk/>
          <pc:sldMk cId="608109200" sldId="3435"/>
        </pc:sldMkLst>
      </pc:sldChg>
      <pc:sldChg chg="ord modTransition">
        <pc:chgData name="Cesar De la Torre" userId="f9c14db2e5fef70d" providerId="LiveId" clId="{070E4FF0-4E01-44A0-B267-D2079BC65CA4}" dt="2020-01-29T23:39:32.425" v="657"/>
        <pc:sldMkLst>
          <pc:docMk/>
          <pc:sldMk cId="4154488200" sldId="3448"/>
        </pc:sldMkLst>
      </pc:sldChg>
      <pc:sldChg chg="del delCm">
        <pc:chgData name="Cesar De la Torre" userId="f9c14db2e5fef70d" providerId="LiveId" clId="{070E4FF0-4E01-44A0-B267-D2079BC65CA4}" dt="2020-01-29T23:21:37.841" v="302" actId="2696"/>
        <pc:sldMkLst>
          <pc:docMk/>
          <pc:sldMk cId="1526714556" sldId="3466"/>
        </pc:sldMkLst>
      </pc:sldChg>
      <pc:sldChg chg="del">
        <pc:chgData name="Cesar De la Torre" userId="f9c14db2e5fef70d" providerId="LiveId" clId="{070E4FF0-4E01-44A0-B267-D2079BC65CA4}" dt="2020-01-29T23:22:01.783" v="316" actId="2696"/>
        <pc:sldMkLst>
          <pc:docMk/>
          <pc:sldMk cId="601094280" sldId="3468"/>
        </pc:sldMkLst>
      </pc:sldChg>
      <pc:sldChg chg="del">
        <pc:chgData name="Cesar De la Torre" userId="f9c14db2e5fef70d" providerId="LiveId" clId="{070E4FF0-4E01-44A0-B267-D2079BC65CA4}" dt="2020-01-29T23:21:48.522" v="307" actId="2696"/>
        <pc:sldMkLst>
          <pc:docMk/>
          <pc:sldMk cId="3390039443" sldId="3473"/>
        </pc:sldMkLst>
      </pc:sldChg>
      <pc:sldChg chg="ord modTransition">
        <pc:chgData name="Cesar De la Torre" userId="f9c14db2e5fef70d" providerId="LiveId" clId="{070E4FF0-4E01-44A0-B267-D2079BC65CA4}" dt="2020-01-29T23:39:32.425" v="657"/>
        <pc:sldMkLst>
          <pc:docMk/>
          <pc:sldMk cId="2194407508" sldId="3541"/>
        </pc:sldMkLst>
      </pc:sldChg>
      <pc:sldChg chg="del">
        <pc:chgData name="Cesar De la Torre" userId="f9c14db2e5fef70d" providerId="LiveId" clId="{070E4FF0-4E01-44A0-B267-D2079BC65CA4}" dt="2020-01-29T23:22:01.770" v="315" actId="2696"/>
        <pc:sldMkLst>
          <pc:docMk/>
          <pc:sldMk cId="4214638758" sldId="3574"/>
        </pc:sldMkLst>
      </pc:sldChg>
      <pc:sldChg chg="del delCm">
        <pc:chgData name="Cesar De la Torre" userId="f9c14db2e5fef70d" providerId="LiveId" clId="{070E4FF0-4E01-44A0-B267-D2079BC65CA4}" dt="2020-01-29T23:21:50.339" v="308" actId="2696"/>
        <pc:sldMkLst>
          <pc:docMk/>
          <pc:sldMk cId="1505699081" sldId="3576"/>
        </pc:sldMkLst>
      </pc:sldChg>
      <pc:sldChg chg="del">
        <pc:chgData name="Cesar De la Torre" userId="f9c14db2e5fef70d" providerId="LiveId" clId="{070E4FF0-4E01-44A0-B267-D2079BC65CA4}" dt="2020-01-29T23:21:40.613" v="303" actId="2696"/>
        <pc:sldMkLst>
          <pc:docMk/>
          <pc:sldMk cId="3535486780" sldId="3584"/>
        </pc:sldMkLst>
      </pc:sldChg>
      <pc:sldChg chg="del">
        <pc:chgData name="Cesar De la Torre" userId="f9c14db2e5fef70d" providerId="LiveId" clId="{070E4FF0-4E01-44A0-B267-D2079BC65CA4}" dt="2020-01-29T23:21:42.685" v="304" actId="2696"/>
        <pc:sldMkLst>
          <pc:docMk/>
          <pc:sldMk cId="2648310465" sldId="3585"/>
        </pc:sldMkLst>
      </pc:sldChg>
      <pc:sldChg chg="del">
        <pc:chgData name="Cesar De la Torre" userId="f9c14db2e5fef70d" providerId="LiveId" clId="{070E4FF0-4E01-44A0-B267-D2079BC65CA4}" dt="2020-01-29T23:21:44.554" v="305" actId="2696"/>
        <pc:sldMkLst>
          <pc:docMk/>
          <pc:sldMk cId="3755425167" sldId="3586"/>
        </pc:sldMkLst>
      </pc:sldChg>
      <pc:sldChg chg="del">
        <pc:chgData name="Cesar De la Torre" userId="f9c14db2e5fef70d" providerId="LiveId" clId="{070E4FF0-4E01-44A0-B267-D2079BC65CA4}" dt="2020-01-29T23:20:19.269" v="266" actId="2696"/>
        <pc:sldMkLst>
          <pc:docMk/>
          <pc:sldMk cId="2014225800" sldId="4631"/>
        </pc:sldMkLst>
      </pc:sldChg>
      <pc:sldChg chg="del">
        <pc:chgData name="Cesar De la Torre" userId="f9c14db2e5fef70d" providerId="LiveId" clId="{070E4FF0-4E01-44A0-B267-D2079BC65CA4}" dt="2020-01-29T23:20:19.318" v="268" actId="2696"/>
        <pc:sldMkLst>
          <pc:docMk/>
          <pc:sldMk cId="1983517047" sldId="4632"/>
        </pc:sldMkLst>
      </pc:sldChg>
      <pc:sldChg chg="del">
        <pc:chgData name="Cesar De la Torre" userId="f9c14db2e5fef70d" providerId="LiveId" clId="{070E4FF0-4E01-44A0-B267-D2079BC65CA4}" dt="2020-01-29T23:20:19.363" v="269" actId="2696"/>
        <pc:sldMkLst>
          <pc:docMk/>
          <pc:sldMk cId="2185587148" sldId="4633"/>
        </pc:sldMkLst>
      </pc:sldChg>
      <pc:sldChg chg="del">
        <pc:chgData name="Cesar De la Torre" userId="f9c14db2e5fef70d" providerId="LiveId" clId="{070E4FF0-4E01-44A0-B267-D2079BC65CA4}" dt="2020-01-29T23:20:19.423" v="270" actId="2696"/>
        <pc:sldMkLst>
          <pc:docMk/>
          <pc:sldMk cId="3060502048" sldId="4634"/>
        </pc:sldMkLst>
      </pc:sldChg>
      <pc:sldChg chg="del">
        <pc:chgData name="Cesar De la Torre" userId="f9c14db2e5fef70d" providerId="LiveId" clId="{070E4FF0-4E01-44A0-B267-D2079BC65CA4}" dt="2020-01-29T23:20:19.482" v="271" actId="2696"/>
        <pc:sldMkLst>
          <pc:docMk/>
          <pc:sldMk cId="1464545689" sldId="4637"/>
        </pc:sldMkLst>
      </pc:sldChg>
      <pc:sldChg chg="del">
        <pc:chgData name="Cesar De la Torre" userId="f9c14db2e5fef70d" providerId="LiveId" clId="{070E4FF0-4E01-44A0-B267-D2079BC65CA4}" dt="2020-01-29T23:22:36.961" v="317" actId="2696"/>
        <pc:sldMkLst>
          <pc:docMk/>
          <pc:sldMk cId="1000008597" sldId="4639"/>
        </pc:sldMkLst>
      </pc:sldChg>
      <pc:sldChg chg="del">
        <pc:chgData name="Cesar De la Torre" userId="f9c14db2e5fef70d" providerId="LiveId" clId="{070E4FF0-4E01-44A0-B267-D2079BC65CA4}" dt="2020-01-29T23:21:46.609" v="306" actId="2696"/>
        <pc:sldMkLst>
          <pc:docMk/>
          <pc:sldMk cId="2131296198" sldId="4643"/>
        </pc:sldMkLst>
      </pc:sldChg>
      <pc:sldChg chg="del">
        <pc:chgData name="Cesar De la Torre" userId="f9c14db2e5fef70d" providerId="LiveId" clId="{070E4FF0-4E01-44A0-B267-D2079BC65CA4}" dt="2020-01-29T23:20:19.135" v="261" actId="2696"/>
        <pc:sldMkLst>
          <pc:docMk/>
          <pc:sldMk cId="4052297297" sldId="4654"/>
        </pc:sldMkLst>
      </pc:sldChg>
      <pc:sldChg chg="del delCm">
        <pc:chgData name="Cesar De la Torre" userId="f9c14db2e5fef70d" providerId="LiveId" clId="{070E4FF0-4E01-44A0-B267-D2079BC65CA4}" dt="2020-01-29T23:20:25.241" v="293" actId="2696"/>
        <pc:sldMkLst>
          <pc:docMk/>
          <pc:sldMk cId="3070642659" sldId="4677"/>
        </pc:sldMkLst>
      </pc:sldChg>
      <pc:sldChg chg="del">
        <pc:chgData name="Cesar De la Torre" userId="f9c14db2e5fef70d" providerId="LiveId" clId="{070E4FF0-4E01-44A0-B267-D2079BC65CA4}" dt="2020-01-29T23:20:19.572" v="275" actId="2696"/>
        <pc:sldMkLst>
          <pc:docMk/>
          <pc:sldMk cId="2735025290" sldId="4684"/>
        </pc:sldMkLst>
      </pc:sldChg>
      <pc:sldChg chg="del">
        <pc:chgData name="Cesar De la Torre" userId="f9c14db2e5fef70d" providerId="LiveId" clId="{070E4FF0-4E01-44A0-B267-D2079BC65CA4}" dt="2020-01-29T23:21:54.456" v="311" actId="2696"/>
        <pc:sldMkLst>
          <pc:docMk/>
          <pc:sldMk cId="3654138725" sldId="8490"/>
        </pc:sldMkLst>
      </pc:sldChg>
      <pc:sldChg chg="del">
        <pc:chgData name="Cesar De la Torre" userId="f9c14db2e5fef70d" providerId="LiveId" clId="{070E4FF0-4E01-44A0-B267-D2079BC65CA4}" dt="2020-01-29T23:22:01.627" v="312" actId="2696"/>
        <pc:sldMkLst>
          <pc:docMk/>
          <pc:sldMk cId="3326295810" sldId="8491"/>
        </pc:sldMkLst>
      </pc:sldChg>
      <pc:sldChg chg="del">
        <pc:chgData name="Cesar De la Torre" userId="f9c14db2e5fef70d" providerId="LiveId" clId="{070E4FF0-4E01-44A0-B267-D2079BC65CA4}" dt="2020-01-29T23:22:01.760" v="314" actId="2696"/>
        <pc:sldMkLst>
          <pc:docMk/>
          <pc:sldMk cId="3966723874" sldId="8492"/>
        </pc:sldMkLst>
      </pc:sldChg>
      <pc:sldChg chg="del">
        <pc:chgData name="Cesar De la Torre" userId="f9c14db2e5fef70d" providerId="LiveId" clId="{070E4FF0-4E01-44A0-B267-D2079BC65CA4}" dt="2020-01-29T23:22:01.696" v="313" actId="2696"/>
        <pc:sldMkLst>
          <pc:docMk/>
          <pc:sldMk cId="1841721797" sldId="8493"/>
        </pc:sldMkLst>
      </pc:sldChg>
      <pc:sldChg chg="ord modTransition">
        <pc:chgData name="Cesar De la Torre" userId="f9c14db2e5fef70d" providerId="LiveId" clId="{070E4FF0-4E01-44A0-B267-D2079BC65CA4}" dt="2020-01-29T23:39:32.425" v="657"/>
        <pc:sldMkLst>
          <pc:docMk/>
          <pc:sldMk cId="3740289272" sldId="8503"/>
        </pc:sldMkLst>
      </pc:sldChg>
      <pc:sldChg chg="del">
        <pc:chgData name="Cesar De la Torre" userId="f9c14db2e5fef70d" providerId="LiveId" clId="{070E4FF0-4E01-44A0-B267-D2079BC65CA4}" dt="2020-01-29T23:20:19.211" v="264" actId="2696"/>
        <pc:sldMkLst>
          <pc:docMk/>
          <pc:sldMk cId="304183382" sldId="9848"/>
        </pc:sldMkLst>
      </pc:sldChg>
      <pc:sldChg chg="del delCm">
        <pc:chgData name="Cesar De la Torre" userId="f9c14db2e5fef70d" providerId="LiveId" clId="{070E4FF0-4E01-44A0-B267-D2079BC65CA4}" dt="2020-01-29T23:20:19.941" v="290" actId="2696"/>
        <pc:sldMkLst>
          <pc:docMk/>
          <pc:sldMk cId="3774445990" sldId="9849"/>
        </pc:sldMkLst>
      </pc:sldChg>
      <pc:sldChg chg="del">
        <pc:chgData name="Cesar De la Torre" userId="f9c14db2e5fef70d" providerId="LiveId" clId="{070E4FF0-4E01-44A0-B267-D2079BC65CA4}" dt="2020-01-29T23:20:19.522" v="272" actId="2696"/>
        <pc:sldMkLst>
          <pc:docMk/>
          <pc:sldMk cId="1413606909" sldId="9850"/>
        </pc:sldMkLst>
      </pc:sldChg>
      <pc:sldChg chg="del">
        <pc:chgData name="Cesar De la Torre" userId="f9c14db2e5fef70d" providerId="LiveId" clId="{070E4FF0-4E01-44A0-B267-D2079BC65CA4}" dt="2020-01-29T23:21:09.371" v="299" actId="2696"/>
        <pc:sldMkLst>
          <pc:docMk/>
          <pc:sldMk cId="767712710" sldId="9853"/>
        </pc:sldMkLst>
      </pc:sldChg>
      <pc:sldChg chg="del delCm">
        <pc:chgData name="Cesar De la Torre" userId="f9c14db2e5fef70d" providerId="LiveId" clId="{070E4FF0-4E01-44A0-B267-D2079BC65CA4}" dt="2020-01-29T23:20:19.955" v="291" actId="2696"/>
        <pc:sldMkLst>
          <pc:docMk/>
          <pc:sldMk cId="269063075" sldId="9854"/>
        </pc:sldMkLst>
      </pc:sldChg>
      <pc:sldChg chg="del delCm">
        <pc:chgData name="Cesar De la Torre" userId="f9c14db2e5fef70d" providerId="LiveId" clId="{070E4FF0-4E01-44A0-B267-D2079BC65CA4}" dt="2020-01-29T23:20:19.966" v="292" actId="2696"/>
        <pc:sldMkLst>
          <pc:docMk/>
          <pc:sldMk cId="457000768" sldId="9855"/>
        </pc:sldMkLst>
      </pc:sldChg>
      <pc:sldChg chg="del">
        <pc:chgData name="Cesar De la Torre" userId="f9c14db2e5fef70d" providerId="LiveId" clId="{070E4FF0-4E01-44A0-B267-D2079BC65CA4}" dt="2020-01-29T23:20:19.615" v="277" actId="2696"/>
        <pc:sldMkLst>
          <pc:docMk/>
          <pc:sldMk cId="761057151" sldId="9883"/>
        </pc:sldMkLst>
      </pc:sldChg>
      <pc:sldChg chg="del delCm">
        <pc:chgData name="Cesar De la Torre" userId="f9c14db2e5fef70d" providerId="LiveId" clId="{070E4FF0-4E01-44A0-B267-D2079BC65CA4}" dt="2020-01-29T23:20:19.688" v="279" actId="2696"/>
        <pc:sldMkLst>
          <pc:docMk/>
          <pc:sldMk cId="669594846" sldId="9981"/>
        </pc:sldMkLst>
      </pc:sldChg>
      <pc:sldChg chg="del">
        <pc:chgData name="Cesar De la Torre" userId="f9c14db2e5fef70d" providerId="LiveId" clId="{070E4FF0-4E01-44A0-B267-D2079BC65CA4}" dt="2020-01-29T23:20:19.539" v="273" actId="2696"/>
        <pc:sldMkLst>
          <pc:docMk/>
          <pc:sldMk cId="227635727" sldId="9986"/>
        </pc:sldMkLst>
      </pc:sldChg>
      <pc:sldChg chg="del">
        <pc:chgData name="Cesar De la Torre" userId="f9c14db2e5fef70d" providerId="LiveId" clId="{070E4FF0-4E01-44A0-B267-D2079BC65CA4}" dt="2020-01-29T23:20:19.101" v="259" actId="2696"/>
        <pc:sldMkLst>
          <pc:docMk/>
          <pc:sldMk cId="4177342259" sldId="9987"/>
        </pc:sldMkLst>
      </pc:sldChg>
      <pc:sldChg chg="del">
        <pc:chgData name="Cesar De la Torre" userId="f9c14db2e5fef70d" providerId="LiveId" clId="{070E4FF0-4E01-44A0-B267-D2079BC65CA4}" dt="2020-01-29T23:20:17.106" v="199" actId="2696"/>
        <pc:sldMkLst>
          <pc:docMk/>
          <pc:sldMk cId="1633948732" sldId="9989"/>
        </pc:sldMkLst>
      </pc:sldChg>
      <pc:sldChg chg="del delCm">
        <pc:chgData name="Cesar De la Torre" userId="f9c14db2e5fef70d" providerId="LiveId" clId="{070E4FF0-4E01-44A0-B267-D2079BC65CA4}" dt="2020-01-29T23:20:17.154" v="201" actId="2696"/>
        <pc:sldMkLst>
          <pc:docMk/>
          <pc:sldMk cId="1995751613" sldId="9993"/>
        </pc:sldMkLst>
      </pc:sldChg>
      <pc:sldChg chg="del delCm">
        <pc:chgData name="Cesar De la Torre" userId="f9c14db2e5fef70d" providerId="LiveId" clId="{070E4FF0-4E01-44A0-B267-D2079BC65CA4}" dt="2020-01-29T23:20:19.890" v="289" actId="2696"/>
        <pc:sldMkLst>
          <pc:docMk/>
          <pc:sldMk cId="25723118" sldId="9995"/>
        </pc:sldMkLst>
      </pc:sldChg>
      <pc:sldChg chg="del delCm">
        <pc:chgData name="Cesar De la Torre" userId="f9c14db2e5fef70d" providerId="LiveId" clId="{070E4FF0-4E01-44A0-B267-D2079BC65CA4}" dt="2020-01-29T23:20:19.856" v="288" actId="2696"/>
        <pc:sldMkLst>
          <pc:docMk/>
          <pc:sldMk cId="471833204" sldId="9996"/>
        </pc:sldMkLst>
      </pc:sldChg>
      <pc:sldChg chg="del">
        <pc:chgData name="Cesar De la Torre" userId="f9c14db2e5fef70d" providerId="LiveId" clId="{070E4FF0-4E01-44A0-B267-D2079BC65CA4}" dt="2020-01-29T23:20:19.838" v="286" actId="2696"/>
        <pc:sldMkLst>
          <pc:docMk/>
          <pc:sldMk cId="1253560255" sldId="9997"/>
        </pc:sldMkLst>
      </pc:sldChg>
      <pc:sldChg chg="del">
        <pc:chgData name="Cesar De la Torre" userId="f9c14db2e5fef70d" providerId="LiveId" clId="{070E4FF0-4E01-44A0-B267-D2079BC65CA4}" dt="2020-01-29T23:20:19.801" v="285" actId="2696"/>
        <pc:sldMkLst>
          <pc:docMk/>
          <pc:sldMk cId="3475299876" sldId="9998"/>
        </pc:sldMkLst>
      </pc:sldChg>
      <pc:sldChg chg="del">
        <pc:chgData name="Cesar De la Torre" userId="f9c14db2e5fef70d" providerId="LiveId" clId="{070E4FF0-4E01-44A0-B267-D2079BC65CA4}" dt="2020-01-29T23:20:19.775" v="283" actId="2696"/>
        <pc:sldMkLst>
          <pc:docMk/>
          <pc:sldMk cId="3788780769" sldId="9999"/>
        </pc:sldMkLst>
      </pc:sldChg>
      <pc:sldChg chg="del delCm">
        <pc:chgData name="Cesar De la Torre" userId="f9c14db2e5fef70d" providerId="LiveId" clId="{070E4FF0-4E01-44A0-B267-D2079BC65CA4}" dt="2020-01-29T23:20:19.742" v="282" actId="2696"/>
        <pc:sldMkLst>
          <pc:docMk/>
          <pc:sldMk cId="2520804528" sldId="10000"/>
        </pc:sldMkLst>
      </pc:sldChg>
      <pc:sldChg chg="del delCm">
        <pc:chgData name="Cesar De la Torre" userId="f9c14db2e5fef70d" providerId="LiveId" clId="{070E4FF0-4E01-44A0-B267-D2079BC65CA4}" dt="2020-01-29T23:20:19.716" v="281" actId="2696"/>
        <pc:sldMkLst>
          <pc:docMk/>
          <pc:sldMk cId="2021344324" sldId="10001"/>
        </pc:sldMkLst>
      </pc:sldChg>
      <pc:sldChg chg="modSp delCm modCm">
        <pc:chgData name="Cesar De la Torre" userId="f9c14db2e5fef70d" providerId="LiveId" clId="{070E4FF0-4E01-44A0-B267-D2079BC65CA4}" dt="2020-01-30T17:45:22.939" v="788" actId="20577"/>
        <pc:sldMkLst>
          <pc:docMk/>
          <pc:sldMk cId="956053210" sldId="10002"/>
        </pc:sldMkLst>
        <pc:spChg chg="mod">
          <ac:chgData name="Cesar De la Torre" userId="f9c14db2e5fef70d" providerId="LiveId" clId="{070E4FF0-4E01-44A0-B267-D2079BC65CA4}" dt="2020-01-30T17:45:22.939" v="788" actId="20577"/>
          <ac:spMkLst>
            <pc:docMk/>
            <pc:sldMk cId="956053210" sldId="10002"/>
            <ac:spMk id="2" creationId="{D73084B9-E37E-4841-ADE3-D1614D06A84A}"/>
          </ac:spMkLst>
        </pc:spChg>
      </pc:sldChg>
      <pc:sldChg chg="modSp delCm">
        <pc:chgData name="Cesar De la Torre" userId="f9c14db2e5fef70d" providerId="LiveId" clId="{070E4FF0-4E01-44A0-B267-D2079BC65CA4}" dt="2020-01-29T22:38:23.760" v="120" actId="6549"/>
        <pc:sldMkLst>
          <pc:docMk/>
          <pc:sldMk cId="2596180443" sldId="10003"/>
        </pc:sldMkLst>
        <pc:spChg chg="mod">
          <ac:chgData name="Cesar De la Torre" userId="f9c14db2e5fef70d" providerId="LiveId" clId="{070E4FF0-4E01-44A0-B267-D2079BC65CA4}" dt="2020-01-29T22:38:23.760" v="120" actId="6549"/>
          <ac:spMkLst>
            <pc:docMk/>
            <pc:sldMk cId="2596180443" sldId="10003"/>
            <ac:spMk id="13" creationId="{3905F669-3053-496B-A034-3AD6AB99ECDB}"/>
          </ac:spMkLst>
        </pc:spChg>
      </pc:sldChg>
      <pc:sldChg chg="del delCm">
        <pc:chgData name="Cesar De la Torre" userId="f9c14db2e5fef70d" providerId="LiveId" clId="{070E4FF0-4E01-44A0-B267-D2079BC65CA4}" dt="2020-01-29T23:20:17.654" v="212" actId="2696"/>
        <pc:sldMkLst>
          <pc:docMk/>
          <pc:sldMk cId="4041758378" sldId="10004"/>
        </pc:sldMkLst>
      </pc:sldChg>
      <pc:sldChg chg="del delCm">
        <pc:chgData name="Cesar De la Torre" userId="f9c14db2e5fef70d" providerId="LiveId" clId="{070E4FF0-4E01-44A0-B267-D2079BC65CA4}" dt="2020-01-29T23:20:17.633" v="211" actId="2696"/>
        <pc:sldMkLst>
          <pc:docMk/>
          <pc:sldMk cId="1070763375" sldId="10005"/>
        </pc:sldMkLst>
      </pc:sldChg>
      <pc:sldChg chg="del delCm">
        <pc:chgData name="Cesar De la Torre" userId="f9c14db2e5fef70d" providerId="LiveId" clId="{070E4FF0-4E01-44A0-B267-D2079BC65CA4}" dt="2020-01-29T23:20:17.671" v="213" actId="2696"/>
        <pc:sldMkLst>
          <pc:docMk/>
          <pc:sldMk cId="72440607" sldId="10006"/>
        </pc:sldMkLst>
      </pc:sldChg>
      <pc:sldChg chg="del delCm">
        <pc:chgData name="Cesar De la Torre" userId="f9c14db2e5fef70d" providerId="LiveId" clId="{070E4FF0-4E01-44A0-B267-D2079BC65CA4}" dt="2020-01-29T23:20:17.687" v="214" actId="2696"/>
        <pc:sldMkLst>
          <pc:docMk/>
          <pc:sldMk cId="245792607" sldId="10007"/>
        </pc:sldMkLst>
      </pc:sldChg>
      <pc:sldChg chg="modSp delCm">
        <pc:chgData name="Cesar De la Torre" userId="f9c14db2e5fef70d" providerId="LiveId" clId="{070E4FF0-4E01-44A0-B267-D2079BC65CA4}" dt="2020-01-30T00:13:02.983" v="761" actId="20577"/>
        <pc:sldMkLst>
          <pc:docMk/>
          <pc:sldMk cId="848230678" sldId="10013"/>
        </pc:sldMkLst>
        <pc:spChg chg="mod">
          <ac:chgData name="Cesar De la Torre" userId="f9c14db2e5fef70d" providerId="LiveId" clId="{070E4FF0-4E01-44A0-B267-D2079BC65CA4}" dt="2020-01-30T00:13:02.983" v="761" actId="20577"/>
          <ac:spMkLst>
            <pc:docMk/>
            <pc:sldMk cId="848230678" sldId="10013"/>
            <ac:spMk id="22" creationId="{2967A4E3-CD8A-4696-A990-3396C832B521}"/>
          </ac:spMkLst>
        </pc:spChg>
      </pc:sldChg>
      <pc:sldChg chg="del delCm">
        <pc:chgData name="Cesar De la Torre" userId="f9c14db2e5fef70d" providerId="LiveId" clId="{070E4FF0-4E01-44A0-B267-D2079BC65CA4}" dt="2020-01-29T23:20:17.806" v="222" actId="2696"/>
        <pc:sldMkLst>
          <pc:docMk/>
          <pc:sldMk cId="1849118206" sldId="10023"/>
        </pc:sldMkLst>
      </pc:sldChg>
      <pc:sldChg chg="del delCm">
        <pc:chgData name="Cesar De la Torre" userId="f9c14db2e5fef70d" providerId="LiveId" clId="{070E4FF0-4E01-44A0-B267-D2079BC65CA4}" dt="2020-01-29T23:20:17.883" v="226" actId="2696"/>
        <pc:sldMkLst>
          <pc:docMk/>
          <pc:sldMk cId="2586936559" sldId="10026"/>
        </pc:sldMkLst>
      </pc:sldChg>
      <pc:sldChg chg="del delCm">
        <pc:chgData name="Cesar De la Torre" userId="f9c14db2e5fef70d" providerId="LiveId" clId="{070E4FF0-4E01-44A0-B267-D2079BC65CA4}" dt="2020-01-29T23:20:17.866" v="225" actId="2696"/>
        <pc:sldMkLst>
          <pc:docMk/>
          <pc:sldMk cId="2098753455" sldId="10029"/>
        </pc:sldMkLst>
      </pc:sldChg>
      <pc:sldChg chg="del delCm">
        <pc:chgData name="Cesar De la Torre" userId="f9c14db2e5fef70d" providerId="LiveId" clId="{070E4FF0-4E01-44A0-B267-D2079BC65CA4}" dt="2020-01-29T23:20:17.905" v="227" actId="2696"/>
        <pc:sldMkLst>
          <pc:docMk/>
          <pc:sldMk cId="2846543090" sldId="10030"/>
        </pc:sldMkLst>
      </pc:sldChg>
      <pc:sldChg chg="del delCm">
        <pc:chgData name="Cesar De la Torre" userId="f9c14db2e5fef70d" providerId="LiveId" clId="{070E4FF0-4E01-44A0-B267-D2079BC65CA4}" dt="2020-01-29T23:20:17.936" v="228" actId="2696"/>
        <pc:sldMkLst>
          <pc:docMk/>
          <pc:sldMk cId="1013072208" sldId="10031"/>
        </pc:sldMkLst>
      </pc:sldChg>
      <pc:sldChg chg="del delCm">
        <pc:chgData name="Cesar De la Torre" userId="f9c14db2e5fef70d" providerId="LiveId" clId="{070E4FF0-4E01-44A0-B267-D2079BC65CA4}" dt="2020-01-29T23:20:17.849" v="224" actId="2696"/>
        <pc:sldMkLst>
          <pc:docMk/>
          <pc:sldMk cId="1534675189" sldId="10032"/>
        </pc:sldMkLst>
      </pc:sldChg>
      <pc:sldChg chg="del delCm">
        <pc:chgData name="Cesar De la Torre" userId="f9c14db2e5fef70d" providerId="LiveId" clId="{070E4FF0-4E01-44A0-B267-D2079BC65CA4}" dt="2020-01-29T23:10:18.104" v="133" actId="2696"/>
        <pc:sldMkLst>
          <pc:docMk/>
          <pc:sldMk cId="4134626922" sldId="10033"/>
        </pc:sldMkLst>
      </pc:sldChg>
      <pc:sldChg chg="del delCm">
        <pc:chgData name="Cesar De la Torre" userId="f9c14db2e5fef70d" providerId="LiveId" clId="{070E4FF0-4E01-44A0-B267-D2079BC65CA4}" dt="2020-01-29T23:20:17.788" v="220" actId="2696"/>
        <pc:sldMkLst>
          <pc:docMk/>
          <pc:sldMk cId="2933184856" sldId="10034"/>
        </pc:sldMkLst>
      </pc:sldChg>
      <pc:sldChg chg="del delCm">
        <pc:chgData name="Cesar De la Torre" userId="f9c14db2e5fef70d" providerId="LiveId" clId="{070E4FF0-4E01-44A0-B267-D2079BC65CA4}" dt="2020-01-29T23:20:17.707" v="215" actId="2696"/>
        <pc:sldMkLst>
          <pc:docMk/>
          <pc:sldMk cId="3982469690" sldId="10035"/>
        </pc:sldMkLst>
      </pc:sldChg>
      <pc:sldChg chg="del delCm">
        <pc:chgData name="Cesar De la Torre" userId="f9c14db2e5fef70d" providerId="LiveId" clId="{070E4FF0-4E01-44A0-B267-D2079BC65CA4}" dt="2020-01-29T23:20:17.731" v="216" actId="2696"/>
        <pc:sldMkLst>
          <pc:docMk/>
          <pc:sldMk cId="3851808464" sldId="10036"/>
        </pc:sldMkLst>
      </pc:sldChg>
      <pc:sldChg chg="del delCm">
        <pc:chgData name="Cesar De la Torre" userId="f9c14db2e5fef70d" providerId="LiveId" clId="{070E4FF0-4E01-44A0-B267-D2079BC65CA4}" dt="2020-01-29T23:20:17.752" v="217" actId="2696"/>
        <pc:sldMkLst>
          <pc:docMk/>
          <pc:sldMk cId="2428893337" sldId="10037"/>
        </pc:sldMkLst>
      </pc:sldChg>
      <pc:sldChg chg="del delCm">
        <pc:chgData name="Cesar De la Torre" userId="f9c14db2e5fef70d" providerId="LiveId" clId="{070E4FF0-4E01-44A0-B267-D2079BC65CA4}" dt="2020-01-29T23:10:18.139" v="135" actId="2696"/>
        <pc:sldMkLst>
          <pc:docMk/>
          <pc:sldMk cId="734924352" sldId="2076136169"/>
        </pc:sldMkLst>
      </pc:sldChg>
      <pc:sldChg chg="del delCm">
        <pc:chgData name="Cesar De la Torre" userId="f9c14db2e5fef70d" providerId="LiveId" clId="{070E4FF0-4E01-44A0-B267-D2079BC65CA4}" dt="2020-01-29T23:18:06.963" v="196" actId="2696"/>
        <pc:sldMkLst>
          <pc:docMk/>
          <pc:sldMk cId="2000258422" sldId="2076136171"/>
        </pc:sldMkLst>
      </pc:sldChg>
      <pc:sldChg chg="del">
        <pc:chgData name="Cesar De la Torre" userId="f9c14db2e5fef70d" providerId="LiveId" clId="{070E4FF0-4E01-44A0-B267-D2079BC65CA4}" dt="2020-01-29T23:18:04.322" v="194" actId="2696"/>
        <pc:sldMkLst>
          <pc:docMk/>
          <pc:sldMk cId="1747938825" sldId="2076136172"/>
        </pc:sldMkLst>
      </pc:sldChg>
      <pc:sldChg chg="del delCm">
        <pc:chgData name="Cesar De la Torre" userId="f9c14db2e5fef70d" providerId="LiveId" clId="{070E4FF0-4E01-44A0-B267-D2079BC65CA4}" dt="2020-01-29T23:09:36.414" v="130" actId="2696"/>
        <pc:sldMkLst>
          <pc:docMk/>
          <pc:sldMk cId="1551833021" sldId="2076136180"/>
        </pc:sldMkLst>
      </pc:sldChg>
      <pc:sldChg chg="del delCm">
        <pc:chgData name="Cesar De la Torre" userId="f9c14db2e5fef70d" providerId="LiveId" clId="{070E4FF0-4E01-44A0-B267-D2079BC65CA4}" dt="2020-01-29T23:18:09.289" v="197" actId="2696"/>
        <pc:sldMkLst>
          <pc:docMk/>
          <pc:sldMk cId="3963057882" sldId="2076136182"/>
        </pc:sldMkLst>
      </pc:sldChg>
      <pc:sldChg chg="del delCm">
        <pc:chgData name="Cesar De la Torre" userId="f9c14db2e5fef70d" providerId="LiveId" clId="{070E4FF0-4E01-44A0-B267-D2079BC65CA4}" dt="2020-01-29T23:20:17.138" v="200" actId="2696"/>
        <pc:sldMkLst>
          <pc:docMk/>
          <pc:sldMk cId="1765657779" sldId="2076136538"/>
        </pc:sldMkLst>
      </pc:sldChg>
      <pc:sldChg chg="delCm">
        <pc:chgData name="Cesar De la Torre" userId="f9c14db2e5fef70d" providerId="LiveId" clId="{070E4FF0-4E01-44A0-B267-D2079BC65CA4}" dt="2020-01-29T22:37:18.946" v="6" actId="1592"/>
        <pc:sldMkLst>
          <pc:docMk/>
          <pc:sldMk cId="3654114467" sldId="2076136539"/>
        </pc:sldMkLst>
      </pc:sldChg>
      <pc:sldChg chg="del delCm">
        <pc:chgData name="Cesar De la Torre" userId="f9c14db2e5fef70d" providerId="LiveId" clId="{070E4FF0-4E01-44A0-B267-D2079BC65CA4}" dt="2020-01-29T23:10:18.154" v="136" actId="2696"/>
        <pc:sldMkLst>
          <pc:docMk/>
          <pc:sldMk cId="4125992168" sldId="2076136850"/>
        </pc:sldMkLst>
      </pc:sldChg>
      <pc:sldChg chg="del delCm">
        <pc:chgData name="Cesar De la Torre" userId="f9c14db2e5fef70d" providerId="LiveId" clId="{070E4FF0-4E01-44A0-B267-D2079BC65CA4}" dt="2020-01-29T23:10:18.125" v="134" actId="2696"/>
        <pc:sldMkLst>
          <pc:docMk/>
          <pc:sldMk cId="2796028156" sldId="2076136851"/>
        </pc:sldMkLst>
      </pc:sldChg>
      <pc:sldChg chg="del">
        <pc:chgData name="Cesar De la Torre" userId="f9c14db2e5fef70d" providerId="LiveId" clId="{070E4FF0-4E01-44A0-B267-D2079BC65CA4}" dt="2020-01-29T23:13:33.130" v="142" actId="2696"/>
        <pc:sldMkLst>
          <pc:docMk/>
          <pc:sldMk cId="1246095233" sldId="2076136852"/>
        </pc:sldMkLst>
      </pc:sldChg>
      <pc:sldChg chg="addSp delSp modSp ord modTransition delCm">
        <pc:chgData name="Cesar De la Torre" userId="f9c14db2e5fef70d" providerId="LiveId" clId="{070E4FF0-4E01-44A0-B267-D2079BC65CA4}" dt="2020-01-30T00:14:23.371" v="781" actId="403"/>
        <pc:sldMkLst>
          <pc:docMk/>
          <pc:sldMk cId="3621524755" sldId="2076136853"/>
        </pc:sldMkLst>
        <pc:spChg chg="del mod">
          <ac:chgData name="Cesar De la Torre" userId="f9c14db2e5fef70d" providerId="LiveId" clId="{070E4FF0-4E01-44A0-B267-D2079BC65CA4}" dt="2020-01-30T00:13:58.554" v="767" actId="478"/>
          <ac:spMkLst>
            <pc:docMk/>
            <pc:sldMk cId="3621524755" sldId="2076136853"/>
            <ac:spMk id="3" creationId="{00000000-0000-0000-0000-000000000000}"/>
          </ac:spMkLst>
        </pc:spChg>
        <pc:spChg chg="del mod">
          <ac:chgData name="Cesar De la Torre" userId="f9c14db2e5fef70d" providerId="LiveId" clId="{070E4FF0-4E01-44A0-B267-D2079BC65CA4}" dt="2020-01-29T23:24:31.818" v="427" actId="478"/>
          <ac:spMkLst>
            <pc:docMk/>
            <pc:sldMk cId="3621524755" sldId="2076136853"/>
            <ac:spMk id="4" creationId="{00000000-0000-0000-0000-000000000000}"/>
          </ac:spMkLst>
        </pc:spChg>
        <pc:spChg chg="add del mod">
          <ac:chgData name="Cesar De la Torre" userId="f9c14db2e5fef70d" providerId="LiveId" clId="{070E4FF0-4E01-44A0-B267-D2079BC65CA4}" dt="2020-01-29T23:25:00.737" v="469" actId="478"/>
          <ac:spMkLst>
            <pc:docMk/>
            <pc:sldMk cId="3621524755" sldId="2076136853"/>
            <ac:spMk id="5" creationId="{E8904A7E-E630-47A1-8FB8-48665CD0F1B5}"/>
          </ac:spMkLst>
        </pc:spChg>
        <pc:spChg chg="add mod">
          <ac:chgData name="Cesar De la Torre" userId="f9c14db2e5fef70d" providerId="LiveId" clId="{070E4FF0-4E01-44A0-B267-D2079BC65CA4}" dt="2020-01-30T00:14:23.371" v="781" actId="403"/>
          <ac:spMkLst>
            <pc:docMk/>
            <pc:sldMk cId="3621524755" sldId="2076136853"/>
            <ac:spMk id="6" creationId="{0C8F3CC0-1B88-40FF-869A-53311B2DB459}"/>
          </ac:spMkLst>
        </pc:spChg>
      </pc:sldChg>
      <pc:sldChg chg="del delCm">
        <pc:chgData name="Cesar De la Torre" userId="f9c14db2e5fef70d" providerId="LiveId" clId="{070E4FF0-4E01-44A0-B267-D2079BC65CA4}" dt="2020-01-29T23:17:58.673" v="193" actId="2696"/>
        <pc:sldMkLst>
          <pc:docMk/>
          <pc:sldMk cId="1201733651" sldId="2076136854"/>
        </pc:sldMkLst>
      </pc:sldChg>
      <pc:sldChg chg="delCm">
        <pc:chgData name="Cesar De la Torre" userId="f9c14db2e5fef70d" providerId="LiveId" clId="{070E4FF0-4E01-44A0-B267-D2079BC65CA4}" dt="2020-01-29T22:37:18.946" v="7" actId="1592"/>
        <pc:sldMkLst>
          <pc:docMk/>
          <pc:sldMk cId="4077034809" sldId="2076136856"/>
        </pc:sldMkLst>
      </pc:sldChg>
      <pc:sldChg chg="delCm">
        <pc:chgData name="Cesar De la Torre" userId="f9c14db2e5fef70d" providerId="LiveId" clId="{070E4FF0-4E01-44A0-B267-D2079BC65CA4}" dt="2020-01-29T22:37:18.946" v="8" actId="1592"/>
        <pc:sldMkLst>
          <pc:docMk/>
          <pc:sldMk cId="3726912477" sldId="2076136857"/>
        </pc:sldMkLst>
      </pc:sldChg>
      <pc:sldChg chg="delCm">
        <pc:chgData name="Cesar De la Torre" userId="f9c14db2e5fef70d" providerId="LiveId" clId="{070E4FF0-4E01-44A0-B267-D2079BC65CA4}" dt="2020-01-29T22:37:18.946" v="9" actId="1592"/>
        <pc:sldMkLst>
          <pc:docMk/>
          <pc:sldMk cId="2067579637" sldId="2076136858"/>
        </pc:sldMkLst>
      </pc:sldChg>
      <pc:sldChg chg="del delCm">
        <pc:chgData name="Cesar De la Torre" userId="f9c14db2e5fef70d" providerId="LiveId" clId="{070E4FF0-4E01-44A0-B267-D2079BC65CA4}" dt="2020-01-29T23:10:18.197" v="139" actId="2696"/>
        <pc:sldMkLst>
          <pc:docMk/>
          <pc:sldMk cId="3578742681" sldId="2076136860"/>
        </pc:sldMkLst>
      </pc:sldChg>
      <pc:sldChg chg="del ord delCm">
        <pc:chgData name="Cesar De la Torre" userId="f9c14db2e5fef70d" providerId="LiveId" clId="{070E4FF0-4E01-44A0-B267-D2079BC65CA4}" dt="2020-01-30T00:14:37.348" v="782" actId="2696"/>
        <pc:sldMkLst>
          <pc:docMk/>
          <pc:sldMk cId="503442573" sldId="2076136861"/>
        </pc:sldMkLst>
      </pc:sldChg>
      <pc:sldChg chg="del">
        <pc:chgData name="Cesar De la Torre" userId="f9c14db2e5fef70d" providerId="LiveId" clId="{070E4FF0-4E01-44A0-B267-D2079BC65CA4}" dt="2020-01-29T23:23:02.607" v="320" actId="2696"/>
        <pc:sldMkLst>
          <pc:docMk/>
          <pc:sldMk cId="1234210713" sldId="2076136862"/>
        </pc:sldMkLst>
      </pc:sldChg>
      <pc:sldChg chg="ord">
        <pc:chgData name="Cesar De la Torre" userId="f9c14db2e5fef70d" providerId="LiveId" clId="{070E4FF0-4E01-44A0-B267-D2079BC65CA4}" dt="2020-01-29T23:40:11.309" v="678"/>
        <pc:sldMkLst>
          <pc:docMk/>
          <pc:sldMk cId="3635403168" sldId="2076136864"/>
        </pc:sldMkLst>
      </pc:sldChg>
      <pc:sldChg chg="modTransition">
        <pc:chgData name="Cesar De la Torre" userId="f9c14db2e5fef70d" providerId="LiveId" clId="{070E4FF0-4E01-44A0-B267-D2079BC65CA4}" dt="2020-01-29T23:39:32.425" v="657"/>
        <pc:sldMkLst>
          <pc:docMk/>
          <pc:sldMk cId="2093482947" sldId="2076136867"/>
        </pc:sldMkLst>
      </pc:sldChg>
      <pc:sldChg chg="del delCm">
        <pc:chgData name="Cesar De la Torre" userId="f9c14db2e5fef70d" providerId="LiveId" clId="{070E4FF0-4E01-44A0-B267-D2079BC65CA4}" dt="2020-01-29T23:38:43.668" v="647" actId="2696"/>
        <pc:sldMkLst>
          <pc:docMk/>
          <pc:sldMk cId="4010985610" sldId="2076136867"/>
        </pc:sldMkLst>
      </pc:sldChg>
      <pc:sldChg chg="del delCm">
        <pc:chgData name="Cesar De la Torre" userId="f9c14db2e5fef70d" providerId="LiveId" clId="{070E4FF0-4E01-44A0-B267-D2079BC65CA4}" dt="2020-01-29T23:38:43.663" v="646" actId="2696"/>
        <pc:sldMkLst>
          <pc:docMk/>
          <pc:sldMk cId="2925705458" sldId="2076136868"/>
        </pc:sldMkLst>
      </pc:sldChg>
      <pc:sldChg chg="modTransition">
        <pc:chgData name="Cesar De la Torre" userId="f9c14db2e5fef70d" providerId="LiveId" clId="{070E4FF0-4E01-44A0-B267-D2079BC65CA4}" dt="2020-01-29T23:39:32.425" v="657"/>
        <pc:sldMkLst>
          <pc:docMk/>
          <pc:sldMk cId="3271288248" sldId="2076136868"/>
        </pc:sldMkLst>
      </pc:sldChg>
      <pc:sldChg chg="modTransition">
        <pc:chgData name="Cesar De la Torre" userId="f9c14db2e5fef70d" providerId="LiveId" clId="{070E4FF0-4E01-44A0-B267-D2079BC65CA4}" dt="2020-01-29T23:39:32.425" v="657"/>
        <pc:sldMkLst>
          <pc:docMk/>
          <pc:sldMk cId="1796060539" sldId="2076136869"/>
        </pc:sldMkLst>
      </pc:sldChg>
      <pc:sldChg chg="del delCm">
        <pc:chgData name="Cesar De la Torre" userId="f9c14db2e5fef70d" providerId="LiveId" clId="{070E4FF0-4E01-44A0-B267-D2079BC65CA4}" dt="2020-01-29T23:38:43.673" v="648" actId="2696"/>
        <pc:sldMkLst>
          <pc:docMk/>
          <pc:sldMk cId="4129255701" sldId="2076136869"/>
        </pc:sldMkLst>
      </pc:sldChg>
      <pc:sldChg chg="del delCm">
        <pc:chgData name="Cesar De la Torre" userId="f9c14db2e5fef70d" providerId="LiveId" clId="{070E4FF0-4E01-44A0-B267-D2079BC65CA4}" dt="2020-01-29T23:38:43.658" v="645" actId="2696"/>
        <pc:sldMkLst>
          <pc:docMk/>
          <pc:sldMk cId="1416325277" sldId="2076136870"/>
        </pc:sldMkLst>
      </pc:sldChg>
      <pc:sldChg chg="modTransition">
        <pc:chgData name="Cesar De la Torre" userId="f9c14db2e5fef70d" providerId="LiveId" clId="{070E4FF0-4E01-44A0-B267-D2079BC65CA4}" dt="2020-01-29T23:39:32.425" v="657"/>
        <pc:sldMkLst>
          <pc:docMk/>
          <pc:sldMk cId="3275625083" sldId="2076136870"/>
        </pc:sldMkLst>
      </pc:sldChg>
      <pc:sldChg chg="modTransition">
        <pc:chgData name="Cesar De la Torre" userId="f9c14db2e5fef70d" providerId="LiveId" clId="{070E4FF0-4E01-44A0-B267-D2079BC65CA4}" dt="2020-01-29T23:39:32.425" v="657"/>
        <pc:sldMkLst>
          <pc:docMk/>
          <pc:sldMk cId="1295474180" sldId="2076136871"/>
        </pc:sldMkLst>
      </pc:sldChg>
      <pc:sldChg chg="del delCm">
        <pc:chgData name="Cesar De la Torre" userId="f9c14db2e5fef70d" providerId="LiveId" clId="{070E4FF0-4E01-44A0-B267-D2079BC65CA4}" dt="2020-01-29T23:38:43.651" v="644" actId="2696"/>
        <pc:sldMkLst>
          <pc:docMk/>
          <pc:sldMk cId="2079218770" sldId="2076136871"/>
        </pc:sldMkLst>
      </pc:sldChg>
      <pc:sldChg chg="del">
        <pc:chgData name="Cesar De la Torre" userId="f9c14db2e5fef70d" providerId="LiveId" clId="{070E4FF0-4E01-44A0-B267-D2079BC65CA4}" dt="2020-01-29T23:38:43.647" v="643" actId="2696"/>
        <pc:sldMkLst>
          <pc:docMk/>
          <pc:sldMk cId="889996283" sldId="2076136872"/>
        </pc:sldMkLst>
      </pc:sldChg>
      <pc:sldChg chg="modTransition">
        <pc:chgData name="Cesar De la Torre" userId="f9c14db2e5fef70d" providerId="LiveId" clId="{070E4FF0-4E01-44A0-B267-D2079BC65CA4}" dt="2020-01-29T23:39:32.425" v="657"/>
        <pc:sldMkLst>
          <pc:docMk/>
          <pc:sldMk cId="3020071796" sldId="2076136872"/>
        </pc:sldMkLst>
      </pc:sldChg>
      <pc:sldChg chg="modSp delCm">
        <pc:chgData name="Cesar De la Torre" userId="f9c14db2e5fef70d" providerId="LiveId" clId="{070E4FF0-4E01-44A0-B267-D2079BC65CA4}" dt="2020-01-29T22:39:37.807" v="129" actId="13926"/>
        <pc:sldMkLst>
          <pc:docMk/>
          <pc:sldMk cId="1256915756" sldId="2076136873"/>
        </pc:sldMkLst>
        <pc:spChg chg="mod">
          <ac:chgData name="Cesar De la Torre" userId="f9c14db2e5fef70d" providerId="LiveId" clId="{070E4FF0-4E01-44A0-B267-D2079BC65CA4}" dt="2020-01-29T22:39:37.807" v="129" actId="13926"/>
          <ac:spMkLst>
            <pc:docMk/>
            <pc:sldMk cId="1256915756" sldId="2076136873"/>
            <ac:spMk id="137" creationId="{DCE43057-CD55-4FBF-8E5E-EFD7EF03BD4D}"/>
          </ac:spMkLst>
        </pc:spChg>
      </pc:sldChg>
      <pc:sldChg chg="del delCm">
        <pc:chgData name="Cesar De la Torre" userId="f9c14db2e5fef70d" providerId="LiveId" clId="{070E4FF0-4E01-44A0-B267-D2079BC65CA4}" dt="2020-01-30T00:13:06.272" v="762" actId="2696"/>
        <pc:sldMkLst>
          <pc:docMk/>
          <pc:sldMk cId="1559008067" sldId="2076136874"/>
        </pc:sldMkLst>
      </pc:sldChg>
      <pc:sldChg chg="delCm">
        <pc:chgData name="Cesar De la Torre" userId="f9c14db2e5fef70d" providerId="LiveId" clId="{070E4FF0-4E01-44A0-B267-D2079BC65CA4}" dt="2020-01-29T22:37:18.948" v="25" actId="1592"/>
        <pc:sldMkLst>
          <pc:docMk/>
          <pc:sldMk cId="1364954352" sldId="2076136875"/>
        </pc:sldMkLst>
      </pc:sldChg>
      <pc:sldChg chg="del delCm">
        <pc:chgData name="Cesar De la Torre" userId="f9c14db2e5fef70d" providerId="LiveId" clId="{070E4FF0-4E01-44A0-B267-D2079BC65CA4}" dt="2020-01-29T23:20:17.967" v="230" actId="2696"/>
        <pc:sldMkLst>
          <pc:docMk/>
          <pc:sldMk cId="621854961" sldId="2076136876"/>
        </pc:sldMkLst>
      </pc:sldChg>
      <pc:sldChg chg="modSp ord delCm">
        <pc:chgData name="Cesar De la Torre" userId="f9c14db2e5fef70d" providerId="LiveId" clId="{070E4FF0-4E01-44A0-B267-D2079BC65CA4}" dt="2020-01-29T23:40:06.621" v="677"/>
        <pc:sldMkLst>
          <pc:docMk/>
          <pc:sldMk cId="1481101612" sldId="2076136877"/>
        </pc:sldMkLst>
        <pc:spChg chg="mod">
          <ac:chgData name="Cesar De la Torre" userId="f9c14db2e5fef70d" providerId="LiveId" clId="{070E4FF0-4E01-44A0-B267-D2079BC65CA4}" dt="2020-01-29T23:21:05.505" v="298" actId="20577"/>
          <ac:spMkLst>
            <pc:docMk/>
            <pc:sldMk cId="1481101612" sldId="2076136877"/>
            <ac:spMk id="3" creationId="{4FD9F40E-C7A6-4499-9CB0-1171AA2A46F7}"/>
          </ac:spMkLst>
        </pc:spChg>
      </pc:sldChg>
      <pc:sldChg chg="del">
        <pc:chgData name="Cesar De la Torre" userId="f9c14db2e5fef70d" providerId="LiveId" clId="{070E4FF0-4E01-44A0-B267-D2079BC65CA4}" dt="2020-01-29T23:20:17.214" v="202" actId="2696"/>
        <pc:sldMkLst>
          <pc:docMk/>
          <pc:sldMk cId="4132558070" sldId="2076136878"/>
        </pc:sldMkLst>
      </pc:sldChg>
      <pc:sldChg chg="del delCm">
        <pc:chgData name="Cesar De la Torre" userId="f9c14db2e5fef70d" providerId="LiveId" clId="{070E4FF0-4E01-44A0-B267-D2079BC65CA4}" dt="2020-01-29T23:20:17.277" v="203" actId="2696"/>
        <pc:sldMkLst>
          <pc:docMk/>
          <pc:sldMk cId="1379291473" sldId="2076136880"/>
        </pc:sldMkLst>
      </pc:sldChg>
      <pc:sldChg chg="del delCm">
        <pc:chgData name="Cesar De la Torre" userId="f9c14db2e5fef70d" providerId="LiveId" clId="{070E4FF0-4E01-44A0-B267-D2079BC65CA4}" dt="2020-01-29T23:20:17.344" v="204" actId="2696"/>
        <pc:sldMkLst>
          <pc:docMk/>
          <pc:sldMk cId="620526658" sldId="2076136881"/>
        </pc:sldMkLst>
      </pc:sldChg>
      <pc:sldChg chg="del delCm">
        <pc:chgData name="Cesar De la Torre" userId="f9c14db2e5fef70d" providerId="LiveId" clId="{070E4FF0-4E01-44A0-B267-D2079BC65CA4}" dt="2020-01-29T23:20:17.408" v="205" actId="2696"/>
        <pc:sldMkLst>
          <pc:docMk/>
          <pc:sldMk cId="314578961" sldId="2076136882"/>
        </pc:sldMkLst>
      </pc:sldChg>
      <pc:sldChg chg="del delCm">
        <pc:chgData name="Cesar De la Torre" userId="f9c14db2e5fef70d" providerId="LiveId" clId="{070E4FF0-4E01-44A0-B267-D2079BC65CA4}" dt="2020-01-29T23:20:17.481" v="206" actId="2696"/>
        <pc:sldMkLst>
          <pc:docMk/>
          <pc:sldMk cId="58056954" sldId="2076136883"/>
        </pc:sldMkLst>
      </pc:sldChg>
      <pc:sldChg chg="del delCm">
        <pc:chgData name="Cesar De la Torre" userId="f9c14db2e5fef70d" providerId="LiveId" clId="{070E4FF0-4E01-44A0-B267-D2079BC65CA4}" dt="2020-01-29T23:20:17.496" v="207" actId="2696"/>
        <pc:sldMkLst>
          <pc:docMk/>
          <pc:sldMk cId="1417848279" sldId="2076136884"/>
        </pc:sldMkLst>
      </pc:sldChg>
      <pc:sldChg chg="del">
        <pc:chgData name="Cesar De la Torre" userId="f9c14db2e5fef70d" providerId="LiveId" clId="{070E4FF0-4E01-44A0-B267-D2079BC65CA4}" dt="2020-01-29T23:20:17.564" v="208" actId="2696"/>
        <pc:sldMkLst>
          <pc:docMk/>
          <pc:sldMk cId="2358434443" sldId="2076136885"/>
        </pc:sldMkLst>
      </pc:sldChg>
      <pc:sldChg chg="del delCm">
        <pc:chgData name="Cesar De la Torre" userId="f9c14db2e5fef70d" providerId="LiveId" clId="{070E4FF0-4E01-44A0-B267-D2079BC65CA4}" dt="2020-01-29T23:20:17.591" v="209" actId="2696"/>
        <pc:sldMkLst>
          <pc:docMk/>
          <pc:sldMk cId="293591266" sldId="2076136888"/>
        </pc:sldMkLst>
      </pc:sldChg>
      <pc:sldChg chg="del delCm">
        <pc:chgData name="Cesar De la Torre" userId="f9c14db2e5fef70d" providerId="LiveId" clId="{070E4FF0-4E01-44A0-B267-D2079BC65CA4}" dt="2020-01-29T23:20:17.770" v="219" actId="2696"/>
        <pc:sldMkLst>
          <pc:docMk/>
          <pc:sldMk cId="1189601896" sldId="2076136891"/>
        </pc:sldMkLst>
      </pc:sldChg>
      <pc:sldChg chg="del delCm">
        <pc:chgData name="Cesar De la Torre" userId="f9c14db2e5fef70d" providerId="LiveId" clId="{070E4FF0-4E01-44A0-B267-D2079BC65CA4}" dt="2020-01-29T23:20:18.014" v="231" actId="2696"/>
        <pc:sldMkLst>
          <pc:docMk/>
          <pc:sldMk cId="2207937506" sldId="2076136894"/>
        </pc:sldMkLst>
      </pc:sldChg>
      <pc:sldChg chg="del delCm">
        <pc:chgData name="Cesar De la Torre" userId="f9c14db2e5fef70d" providerId="LiveId" clId="{070E4FF0-4E01-44A0-B267-D2079BC65CA4}" dt="2020-01-29T23:20:18.047" v="233" actId="2696"/>
        <pc:sldMkLst>
          <pc:docMk/>
          <pc:sldMk cId="559185290" sldId="2076136895"/>
        </pc:sldMkLst>
      </pc:sldChg>
      <pc:sldChg chg="del">
        <pc:chgData name="Cesar De la Torre" userId="f9c14db2e5fef70d" providerId="LiveId" clId="{070E4FF0-4E01-44A0-B267-D2079BC65CA4}" dt="2020-01-29T23:20:18.096" v="234" actId="2696"/>
        <pc:sldMkLst>
          <pc:docMk/>
          <pc:sldMk cId="3097935066" sldId="2076136896"/>
        </pc:sldMkLst>
      </pc:sldChg>
      <pc:sldChg chg="del delCm">
        <pc:chgData name="Cesar De la Torre" userId="f9c14db2e5fef70d" providerId="LiveId" clId="{070E4FF0-4E01-44A0-B267-D2079BC65CA4}" dt="2020-01-29T23:20:18.135" v="235" actId="2696"/>
        <pc:sldMkLst>
          <pc:docMk/>
          <pc:sldMk cId="1609914520" sldId="2076136897"/>
        </pc:sldMkLst>
      </pc:sldChg>
      <pc:sldChg chg="del delCm">
        <pc:chgData name="Cesar De la Torre" userId="f9c14db2e5fef70d" providerId="LiveId" clId="{070E4FF0-4E01-44A0-B267-D2079BC65CA4}" dt="2020-01-29T23:20:18.173" v="236" actId="2696"/>
        <pc:sldMkLst>
          <pc:docMk/>
          <pc:sldMk cId="2158344245" sldId="2076136898"/>
        </pc:sldMkLst>
      </pc:sldChg>
      <pc:sldChg chg="del delCm">
        <pc:chgData name="Cesar De la Torre" userId="f9c14db2e5fef70d" providerId="LiveId" clId="{070E4FF0-4E01-44A0-B267-D2079BC65CA4}" dt="2020-01-29T23:20:18.218" v="237" actId="2696"/>
        <pc:sldMkLst>
          <pc:docMk/>
          <pc:sldMk cId="2418541754" sldId="2076136899"/>
        </pc:sldMkLst>
      </pc:sldChg>
      <pc:sldChg chg="del delCm">
        <pc:chgData name="Cesar De la Torre" userId="f9c14db2e5fef70d" providerId="LiveId" clId="{070E4FF0-4E01-44A0-B267-D2079BC65CA4}" dt="2020-01-29T23:20:18.262" v="238" actId="2696"/>
        <pc:sldMkLst>
          <pc:docMk/>
          <pc:sldMk cId="781125625" sldId="2076136900"/>
        </pc:sldMkLst>
      </pc:sldChg>
      <pc:sldChg chg="del delCm">
        <pc:chgData name="Cesar De la Torre" userId="f9c14db2e5fef70d" providerId="LiveId" clId="{070E4FF0-4E01-44A0-B267-D2079BC65CA4}" dt="2020-01-29T23:20:18.283" v="239" actId="2696"/>
        <pc:sldMkLst>
          <pc:docMk/>
          <pc:sldMk cId="2268796653" sldId="2076136901"/>
        </pc:sldMkLst>
      </pc:sldChg>
      <pc:sldChg chg="del">
        <pc:chgData name="Cesar De la Torre" userId="f9c14db2e5fef70d" providerId="LiveId" clId="{070E4FF0-4E01-44A0-B267-D2079BC65CA4}" dt="2020-01-29T23:20:18.306" v="240" actId="2696"/>
        <pc:sldMkLst>
          <pc:docMk/>
          <pc:sldMk cId="1749684539" sldId="2076136902"/>
        </pc:sldMkLst>
      </pc:sldChg>
      <pc:sldChg chg="del delCm">
        <pc:chgData name="Cesar De la Torre" userId="f9c14db2e5fef70d" providerId="LiveId" clId="{070E4FF0-4E01-44A0-B267-D2079BC65CA4}" dt="2020-01-29T23:20:18.363" v="241" actId="2696"/>
        <pc:sldMkLst>
          <pc:docMk/>
          <pc:sldMk cId="1987492526" sldId="2076136903"/>
        </pc:sldMkLst>
      </pc:sldChg>
      <pc:sldChg chg="del delCm">
        <pc:chgData name="Cesar De la Torre" userId="f9c14db2e5fef70d" providerId="LiveId" clId="{070E4FF0-4E01-44A0-B267-D2079BC65CA4}" dt="2020-01-29T23:20:18.423" v="242" actId="2696"/>
        <pc:sldMkLst>
          <pc:docMk/>
          <pc:sldMk cId="2277595801" sldId="2076136904"/>
        </pc:sldMkLst>
      </pc:sldChg>
      <pc:sldChg chg="del delCm">
        <pc:chgData name="Cesar De la Torre" userId="f9c14db2e5fef70d" providerId="LiveId" clId="{070E4FF0-4E01-44A0-B267-D2079BC65CA4}" dt="2020-01-29T23:20:18.490" v="243" actId="2696"/>
        <pc:sldMkLst>
          <pc:docMk/>
          <pc:sldMk cId="1406135015" sldId="2076136905"/>
        </pc:sldMkLst>
      </pc:sldChg>
      <pc:sldChg chg="del delCm">
        <pc:chgData name="Cesar De la Torre" userId="f9c14db2e5fef70d" providerId="LiveId" clId="{070E4FF0-4E01-44A0-B267-D2079BC65CA4}" dt="2020-01-29T23:20:18.578" v="244" actId="2696"/>
        <pc:sldMkLst>
          <pc:docMk/>
          <pc:sldMk cId="730063011" sldId="2076136906"/>
        </pc:sldMkLst>
      </pc:sldChg>
      <pc:sldChg chg="del delCm">
        <pc:chgData name="Cesar De la Torre" userId="f9c14db2e5fef70d" providerId="LiveId" clId="{070E4FF0-4E01-44A0-B267-D2079BC65CA4}" dt="2020-01-29T23:20:18.647" v="245" actId="2696"/>
        <pc:sldMkLst>
          <pc:docMk/>
          <pc:sldMk cId="1386012457" sldId="2076136907"/>
        </pc:sldMkLst>
      </pc:sldChg>
      <pc:sldChg chg="del delCm">
        <pc:chgData name="Cesar De la Torre" userId="f9c14db2e5fef70d" providerId="LiveId" clId="{070E4FF0-4E01-44A0-B267-D2079BC65CA4}" dt="2020-01-29T23:20:18.659" v="246" actId="2696"/>
        <pc:sldMkLst>
          <pc:docMk/>
          <pc:sldMk cId="3869233704" sldId="2076136908"/>
        </pc:sldMkLst>
      </pc:sldChg>
      <pc:sldChg chg="del delCm">
        <pc:chgData name="Cesar De la Torre" userId="f9c14db2e5fef70d" providerId="LiveId" clId="{070E4FF0-4E01-44A0-B267-D2079BC65CA4}" dt="2020-01-29T23:20:18.675" v="247" actId="2696"/>
        <pc:sldMkLst>
          <pc:docMk/>
          <pc:sldMk cId="1538413804" sldId="2076136909"/>
        </pc:sldMkLst>
      </pc:sldChg>
      <pc:sldChg chg="del delCm">
        <pc:chgData name="Cesar De la Torre" userId="f9c14db2e5fef70d" providerId="LiveId" clId="{070E4FF0-4E01-44A0-B267-D2079BC65CA4}" dt="2020-01-29T23:20:18.696" v="248" actId="2696"/>
        <pc:sldMkLst>
          <pc:docMk/>
          <pc:sldMk cId="2749869195" sldId="2076136910"/>
        </pc:sldMkLst>
      </pc:sldChg>
      <pc:sldChg chg="del delCm">
        <pc:chgData name="Cesar De la Torre" userId="f9c14db2e5fef70d" providerId="LiveId" clId="{070E4FF0-4E01-44A0-B267-D2079BC65CA4}" dt="2020-01-29T23:20:18.758" v="249" actId="2696"/>
        <pc:sldMkLst>
          <pc:docMk/>
          <pc:sldMk cId="3634969960" sldId="2076136911"/>
        </pc:sldMkLst>
      </pc:sldChg>
      <pc:sldChg chg="del delCm">
        <pc:chgData name="Cesar De la Torre" userId="f9c14db2e5fef70d" providerId="LiveId" clId="{070E4FF0-4E01-44A0-B267-D2079BC65CA4}" dt="2020-01-29T23:20:18.800" v="250" actId="2696"/>
        <pc:sldMkLst>
          <pc:docMk/>
          <pc:sldMk cId="635428541" sldId="2076136912"/>
        </pc:sldMkLst>
      </pc:sldChg>
      <pc:sldChg chg="del">
        <pc:chgData name="Cesar De la Torre" userId="f9c14db2e5fef70d" providerId="LiveId" clId="{070E4FF0-4E01-44A0-B267-D2079BC65CA4}" dt="2020-01-29T23:20:18.882" v="251" actId="2696"/>
        <pc:sldMkLst>
          <pc:docMk/>
          <pc:sldMk cId="3943182916" sldId="2076136913"/>
        </pc:sldMkLst>
      </pc:sldChg>
      <pc:sldChg chg="del">
        <pc:chgData name="Cesar De la Torre" userId="f9c14db2e5fef70d" providerId="LiveId" clId="{070E4FF0-4E01-44A0-B267-D2079BC65CA4}" dt="2020-01-29T23:20:18.944" v="253" actId="2696"/>
        <pc:sldMkLst>
          <pc:docMk/>
          <pc:sldMk cId="1924498568" sldId="2076136914"/>
        </pc:sldMkLst>
      </pc:sldChg>
      <pc:sldChg chg="del delCm">
        <pc:chgData name="Cesar De la Torre" userId="f9c14db2e5fef70d" providerId="LiveId" clId="{070E4FF0-4E01-44A0-B267-D2079BC65CA4}" dt="2020-01-29T23:20:18.971" v="254" actId="2696"/>
        <pc:sldMkLst>
          <pc:docMk/>
          <pc:sldMk cId="2796790042" sldId="2076136915"/>
        </pc:sldMkLst>
      </pc:sldChg>
      <pc:sldChg chg="del">
        <pc:chgData name="Cesar De la Torre" userId="f9c14db2e5fef70d" providerId="LiveId" clId="{070E4FF0-4E01-44A0-B267-D2079BC65CA4}" dt="2020-01-29T23:38:43.677" v="649" actId="2696"/>
        <pc:sldMkLst>
          <pc:docMk/>
          <pc:sldMk cId="75089149" sldId="2076136916"/>
        </pc:sldMkLst>
      </pc:sldChg>
      <pc:sldChg chg="modTransition">
        <pc:chgData name="Cesar De la Torre" userId="f9c14db2e5fef70d" providerId="LiveId" clId="{070E4FF0-4E01-44A0-B267-D2079BC65CA4}" dt="2020-01-29T23:39:32.425" v="657"/>
        <pc:sldMkLst>
          <pc:docMk/>
          <pc:sldMk cId="1457329355" sldId="2076136916"/>
        </pc:sldMkLst>
      </pc:sldChg>
      <pc:sldChg chg="del">
        <pc:chgData name="Cesar De la Torre" userId="f9c14db2e5fef70d" providerId="LiveId" clId="{070E4FF0-4E01-44A0-B267-D2079BC65CA4}" dt="2020-01-29T23:20:17.613" v="210" actId="2696"/>
        <pc:sldMkLst>
          <pc:docMk/>
          <pc:sldMk cId="2997768570" sldId="2076136917"/>
        </pc:sldMkLst>
      </pc:sldChg>
      <pc:sldChg chg="modSp add">
        <pc:chgData name="Cesar De la Torre" userId="f9c14db2e5fef70d" providerId="LiveId" clId="{070E4FF0-4E01-44A0-B267-D2079BC65CA4}" dt="2020-01-29T23:23:45.246" v="351" actId="113"/>
        <pc:sldMkLst>
          <pc:docMk/>
          <pc:sldMk cId="3435391533" sldId="2076136918"/>
        </pc:sldMkLst>
        <pc:spChg chg="mod">
          <ac:chgData name="Cesar De la Torre" userId="f9c14db2e5fef70d" providerId="LiveId" clId="{070E4FF0-4E01-44A0-B267-D2079BC65CA4}" dt="2020-01-29T23:23:45.246" v="351" actId="113"/>
          <ac:spMkLst>
            <pc:docMk/>
            <pc:sldMk cId="3435391533" sldId="2076136918"/>
            <ac:spMk id="4" creationId="{00000000-0000-0000-0000-000000000000}"/>
          </ac:spMkLst>
        </pc:spChg>
      </pc:sldChg>
      <pc:sldChg chg="modSp add ord">
        <pc:chgData name="Cesar De la Torre" userId="f9c14db2e5fef70d" providerId="LiveId" clId="{070E4FF0-4E01-44A0-B267-D2079BC65CA4}" dt="2020-01-29T23:40:13" v="679"/>
        <pc:sldMkLst>
          <pc:docMk/>
          <pc:sldMk cId="1830687900" sldId="2076136919"/>
        </pc:sldMkLst>
        <pc:spChg chg="mod">
          <ac:chgData name="Cesar De la Torre" userId="f9c14db2e5fef70d" providerId="LiveId" clId="{070E4FF0-4E01-44A0-B267-D2079BC65CA4}" dt="2020-01-29T23:39:46.691" v="676" actId="403"/>
          <ac:spMkLst>
            <pc:docMk/>
            <pc:sldMk cId="1830687900" sldId="2076136919"/>
            <ac:spMk id="2" creationId="{C69ADECA-23F5-48F8-814F-8219E5B19B7E}"/>
          </ac:spMkLst>
        </pc:spChg>
      </pc:sldChg>
      <pc:sldChg chg="modSp add">
        <pc:chgData name="Cesar De la Torre" userId="f9c14db2e5fef70d" providerId="LiveId" clId="{070E4FF0-4E01-44A0-B267-D2079BC65CA4}" dt="2020-01-30T17:51:17.695" v="855" actId="20577"/>
        <pc:sldMkLst>
          <pc:docMk/>
          <pc:sldMk cId="1321739811" sldId="2076136920"/>
        </pc:sldMkLst>
        <pc:spChg chg="mod">
          <ac:chgData name="Cesar De la Torre" userId="f9c14db2e5fef70d" providerId="LiveId" clId="{070E4FF0-4E01-44A0-B267-D2079BC65CA4}" dt="2020-01-30T17:51:17.695" v="855" actId="20577"/>
          <ac:spMkLst>
            <pc:docMk/>
            <pc:sldMk cId="1321739811" sldId="2076136920"/>
            <ac:spMk id="4" creationId="{00000000-0000-0000-0000-000000000000}"/>
          </ac:spMkLst>
        </pc:spChg>
      </pc:sldChg>
      <pc:sldChg chg="del delCm">
        <pc:chgData name="Cesar De la Torre" userId="f9c14db2e5fef70d" providerId="LiveId" clId="{070E4FF0-4E01-44A0-B267-D2079BC65CA4}" dt="2020-01-29T23:13:05.045" v="141" actId="2696"/>
        <pc:sldMkLst>
          <pc:docMk/>
          <pc:sldMk cId="1627844898" sldId="2076136920"/>
        </pc:sldMkLst>
      </pc:sldChg>
      <pc:sldChg chg="del">
        <pc:chgData name="Cesar De la Torre" userId="f9c14db2e5fef70d" providerId="LiveId" clId="{070E4FF0-4E01-44A0-B267-D2079BC65CA4}" dt="2020-01-29T23:10:18.181" v="137" actId="2696"/>
        <pc:sldMkLst>
          <pc:docMk/>
          <pc:sldMk cId="3495353589" sldId="2076136923"/>
        </pc:sldMkLst>
      </pc:sldChg>
      <pc:sldChg chg="del">
        <pc:chgData name="Cesar De la Torre" userId="f9c14db2e5fef70d" providerId="LiveId" clId="{070E4FF0-4E01-44A0-B267-D2079BC65CA4}" dt="2020-01-29T23:09:36.476" v="131" actId="2696"/>
        <pc:sldMkLst>
          <pc:docMk/>
          <pc:sldMk cId="1976832731" sldId="2076136924"/>
        </pc:sldMkLst>
      </pc:sldChg>
      <pc:sldMasterChg chg="delSldLayout">
        <pc:chgData name="Cesar De la Torre" userId="f9c14db2e5fef70d" providerId="LiveId" clId="{070E4FF0-4E01-44A0-B267-D2079BC65CA4}" dt="2020-01-29T23:21:09.372" v="300" actId="2696"/>
        <pc:sldMasterMkLst>
          <pc:docMk/>
          <pc:sldMasterMk cId="2667533044" sldId="2147483648"/>
        </pc:sldMasterMkLst>
        <pc:sldLayoutChg chg="del">
          <pc:chgData name="Cesar De la Torre" userId="f9c14db2e5fef70d" providerId="LiveId" clId="{070E4FF0-4E01-44A0-B267-D2079BC65CA4}" dt="2020-01-29T23:20:19.271" v="267" actId="2696"/>
          <pc:sldLayoutMkLst>
            <pc:docMk/>
            <pc:sldMasterMk cId="2667533044" sldId="2147483648"/>
            <pc:sldLayoutMk cId="488837233" sldId="2147483662"/>
          </pc:sldLayoutMkLst>
        </pc:sldLayoutChg>
        <pc:sldLayoutChg chg="del">
          <pc:chgData name="Cesar De la Torre" userId="f9c14db2e5fef70d" providerId="LiveId" clId="{070E4FF0-4E01-44A0-B267-D2079BC65CA4}" dt="2020-01-29T23:21:09.372" v="300" actId="2696"/>
          <pc:sldLayoutMkLst>
            <pc:docMk/>
            <pc:sldMasterMk cId="2667533044" sldId="2147483648"/>
            <pc:sldLayoutMk cId="1560615150" sldId="2147483736"/>
          </pc:sldLayoutMkLst>
        </pc:sldLayoutChg>
      </pc:sldMasterChg>
      <pc:sldMasterChg chg="delSldLayout">
        <pc:chgData name="Cesar De la Torre" userId="f9c14db2e5fef70d" providerId="LiveId" clId="{070E4FF0-4E01-44A0-B267-D2079BC65CA4}" dt="2020-01-29T23:20:18.998" v="256" actId="2696"/>
        <pc:sldMasterMkLst>
          <pc:docMk/>
          <pc:sldMasterMk cId="1945578425" sldId="2147483697"/>
        </pc:sldMasterMkLst>
        <pc:sldLayoutChg chg="del">
          <pc:chgData name="Cesar De la Torre" userId="f9c14db2e5fef70d" providerId="LiveId" clId="{070E4FF0-4E01-44A0-B267-D2079BC65CA4}" dt="2020-01-29T23:20:18.998" v="256" actId="2696"/>
          <pc:sldLayoutMkLst>
            <pc:docMk/>
            <pc:sldMasterMk cId="1945578425" sldId="2147483697"/>
            <pc:sldLayoutMk cId="205710932" sldId="2147483698"/>
          </pc:sldLayoutMkLst>
        </pc:sldLayoutChg>
      </pc:sldMasterChg>
      <pc:sldMasterChg chg="delSldLayout">
        <pc:chgData name="Cesar De la Torre" userId="f9c14db2e5fef70d" providerId="LiveId" clId="{070E4FF0-4E01-44A0-B267-D2079BC65CA4}" dt="2020-01-29T23:20:19.839" v="287" actId="2696"/>
        <pc:sldMasterMkLst>
          <pc:docMk/>
          <pc:sldMasterMk cId="4248668202" sldId="2147483713"/>
        </pc:sldMasterMkLst>
        <pc:sldLayoutChg chg="del">
          <pc:chgData name="Cesar De la Torre" userId="f9c14db2e5fef70d" providerId="LiveId" clId="{070E4FF0-4E01-44A0-B267-D2079BC65CA4}" dt="2020-01-29T23:10:18.183" v="138" actId="2696"/>
          <pc:sldLayoutMkLst>
            <pc:docMk/>
            <pc:sldMasterMk cId="4248668202" sldId="2147483713"/>
            <pc:sldLayoutMk cId="4001565134" sldId="2147483803"/>
          </pc:sldLayoutMkLst>
        </pc:sldLayoutChg>
        <pc:sldLayoutChg chg="del">
          <pc:chgData name="Cesar De la Torre" userId="f9c14db2e5fef70d" providerId="LiveId" clId="{070E4FF0-4E01-44A0-B267-D2079BC65CA4}" dt="2020-01-29T23:20:19.689" v="280" actId="2696"/>
          <pc:sldLayoutMkLst>
            <pc:docMk/>
            <pc:sldMasterMk cId="4248668202" sldId="2147483713"/>
            <pc:sldLayoutMk cId="501488737" sldId="2147483807"/>
          </pc:sldLayoutMkLst>
        </pc:sldLayoutChg>
        <pc:sldLayoutChg chg="del">
          <pc:chgData name="Cesar De la Torre" userId="f9c14db2e5fef70d" providerId="LiveId" clId="{070E4FF0-4E01-44A0-B267-D2079BC65CA4}" dt="2020-01-29T23:20:19.103" v="260" actId="2696"/>
          <pc:sldLayoutMkLst>
            <pc:docMk/>
            <pc:sldMasterMk cId="4248668202" sldId="2147483713"/>
            <pc:sldLayoutMk cId="298313218" sldId="2147483826"/>
          </pc:sldLayoutMkLst>
        </pc:sldLayoutChg>
        <pc:sldLayoutChg chg="del">
          <pc:chgData name="Cesar De la Torre" userId="f9c14db2e5fef70d" providerId="LiveId" clId="{070E4FF0-4E01-44A0-B267-D2079BC65CA4}" dt="2020-01-29T23:20:19.167" v="263" actId="2696"/>
          <pc:sldLayoutMkLst>
            <pc:docMk/>
            <pc:sldMasterMk cId="4248668202" sldId="2147483713"/>
            <pc:sldLayoutMk cId="599919026" sldId="2147483827"/>
          </pc:sldLayoutMkLst>
        </pc:sldLayoutChg>
        <pc:sldLayoutChg chg="del">
          <pc:chgData name="Cesar De la Torre" userId="f9c14db2e5fef70d" providerId="LiveId" clId="{070E4FF0-4E01-44A0-B267-D2079BC65CA4}" dt="2020-01-29T23:20:19.541" v="274" actId="2696"/>
          <pc:sldLayoutMkLst>
            <pc:docMk/>
            <pc:sldMasterMk cId="4248668202" sldId="2147483713"/>
            <pc:sldLayoutMk cId="2403370298" sldId="2147483828"/>
          </pc:sldLayoutMkLst>
        </pc:sldLayoutChg>
        <pc:sldLayoutChg chg="del">
          <pc:chgData name="Cesar De la Torre" userId="f9c14db2e5fef70d" providerId="LiveId" clId="{070E4FF0-4E01-44A0-B267-D2079BC65CA4}" dt="2020-01-29T23:20:19.839" v="287" actId="2696"/>
          <pc:sldLayoutMkLst>
            <pc:docMk/>
            <pc:sldMasterMk cId="4248668202" sldId="2147483713"/>
            <pc:sldLayoutMk cId="4091930627" sldId="2147483864"/>
          </pc:sldLayoutMkLst>
        </pc:sldLayoutChg>
        <pc:sldLayoutChg chg="del">
          <pc:chgData name="Cesar De la Torre" userId="f9c14db2e5fef70d" providerId="LiveId" clId="{070E4FF0-4E01-44A0-B267-D2079BC65CA4}" dt="2020-01-29T23:20:19.777" v="284" actId="2696"/>
          <pc:sldLayoutMkLst>
            <pc:docMk/>
            <pc:sldMasterMk cId="4248668202" sldId="2147483713"/>
            <pc:sldLayoutMk cId="2501389090" sldId="2147483865"/>
          </pc:sldLayoutMkLst>
        </pc:sldLayoutChg>
      </pc:sldMasterChg>
      <pc:sldMasterChg chg="delSldLayout">
        <pc:chgData name="Cesar De la Torre" userId="f9c14db2e5fef70d" providerId="LiveId" clId="{070E4FF0-4E01-44A0-B267-D2079BC65CA4}" dt="2020-01-29T23:20:18.883" v="252" actId="2696"/>
        <pc:sldMasterMkLst>
          <pc:docMk/>
          <pc:sldMasterMk cId="2318707277" sldId="2147483739"/>
        </pc:sldMasterMkLst>
        <pc:sldLayoutChg chg="del">
          <pc:chgData name="Cesar De la Torre" userId="f9c14db2e5fef70d" providerId="LiveId" clId="{070E4FF0-4E01-44A0-B267-D2079BC65CA4}" dt="2020-01-29T23:18:04.323" v="195" actId="2696"/>
          <pc:sldLayoutMkLst>
            <pc:docMk/>
            <pc:sldMasterMk cId="2318707277" sldId="2147483739"/>
            <pc:sldLayoutMk cId="1315220350" sldId="2147483869"/>
          </pc:sldLayoutMkLst>
        </pc:sldLayoutChg>
        <pc:sldLayoutChg chg="del">
          <pc:chgData name="Cesar De la Torre" userId="f9c14db2e5fef70d" providerId="LiveId" clId="{070E4FF0-4E01-44A0-B267-D2079BC65CA4}" dt="2020-01-29T23:18:09.291" v="198" actId="2696"/>
          <pc:sldLayoutMkLst>
            <pc:docMk/>
            <pc:sldMasterMk cId="2318707277" sldId="2147483739"/>
            <pc:sldLayoutMk cId="135132480" sldId="2147483871"/>
          </pc:sldLayoutMkLst>
        </pc:sldLayoutChg>
        <pc:sldLayoutChg chg="del">
          <pc:chgData name="Cesar De la Torre" userId="f9c14db2e5fef70d" providerId="LiveId" clId="{070E4FF0-4E01-44A0-B267-D2079BC65CA4}" dt="2020-01-29T23:10:18.201" v="140" actId="2696"/>
          <pc:sldLayoutMkLst>
            <pc:docMk/>
            <pc:sldMasterMk cId="2318707277" sldId="2147483739"/>
            <pc:sldLayoutMk cId="2536555364" sldId="2147483873"/>
          </pc:sldLayoutMkLst>
        </pc:sldLayoutChg>
        <pc:sldLayoutChg chg="del">
          <pc:chgData name="Cesar De la Torre" userId="f9c14db2e5fef70d" providerId="LiveId" clId="{070E4FF0-4E01-44A0-B267-D2079BC65CA4}" dt="2020-01-29T23:20:17.753" v="218" actId="2696"/>
          <pc:sldLayoutMkLst>
            <pc:docMk/>
            <pc:sldMasterMk cId="2318707277" sldId="2147483739"/>
            <pc:sldLayoutMk cId="1012420467" sldId="2147483876"/>
          </pc:sldLayoutMkLst>
        </pc:sldLayoutChg>
        <pc:sldLayoutChg chg="del">
          <pc:chgData name="Cesar De la Torre" userId="f9c14db2e5fef70d" providerId="LiveId" clId="{070E4FF0-4E01-44A0-B267-D2079BC65CA4}" dt="2020-01-29T23:20:17.790" v="221" actId="2696"/>
          <pc:sldLayoutMkLst>
            <pc:docMk/>
            <pc:sldMasterMk cId="2318707277" sldId="2147483739"/>
            <pc:sldLayoutMk cId="4246010187" sldId="2147483877"/>
          </pc:sldLayoutMkLst>
        </pc:sldLayoutChg>
        <pc:sldLayoutChg chg="del">
          <pc:chgData name="Cesar De la Torre" userId="f9c14db2e5fef70d" providerId="LiveId" clId="{070E4FF0-4E01-44A0-B267-D2079BC65CA4}" dt="2020-01-29T23:20:17.808" v="223" actId="2696"/>
          <pc:sldLayoutMkLst>
            <pc:docMk/>
            <pc:sldMasterMk cId="2318707277" sldId="2147483739"/>
            <pc:sldLayoutMk cId="3998821816" sldId="2147483878"/>
          </pc:sldLayoutMkLst>
        </pc:sldLayoutChg>
        <pc:sldLayoutChg chg="del">
          <pc:chgData name="Cesar De la Torre" userId="f9c14db2e5fef70d" providerId="LiveId" clId="{070E4FF0-4E01-44A0-B267-D2079BC65CA4}" dt="2020-01-29T23:20:17.937" v="229" actId="2696"/>
          <pc:sldLayoutMkLst>
            <pc:docMk/>
            <pc:sldMasterMk cId="2318707277" sldId="2147483739"/>
            <pc:sldLayoutMk cId="1475147193" sldId="2147483879"/>
          </pc:sldLayoutMkLst>
        </pc:sldLayoutChg>
        <pc:sldLayoutChg chg="del">
          <pc:chgData name="Cesar De la Torre" userId="f9c14db2e5fef70d" providerId="LiveId" clId="{070E4FF0-4E01-44A0-B267-D2079BC65CA4}" dt="2020-01-29T23:20:18.027" v="232" actId="2696"/>
          <pc:sldLayoutMkLst>
            <pc:docMk/>
            <pc:sldMasterMk cId="2318707277" sldId="2147483739"/>
            <pc:sldLayoutMk cId="133013894" sldId="2147483880"/>
          </pc:sldLayoutMkLst>
        </pc:sldLayoutChg>
        <pc:sldLayoutChg chg="del">
          <pc:chgData name="Cesar De la Torre" userId="f9c14db2e5fef70d" providerId="LiveId" clId="{070E4FF0-4E01-44A0-B267-D2079BC65CA4}" dt="2020-01-29T23:20:18.883" v="252" actId="2696"/>
          <pc:sldLayoutMkLst>
            <pc:docMk/>
            <pc:sldMasterMk cId="2318707277" sldId="2147483739"/>
            <pc:sldLayoutMk cId="972463933" sldId="2147483882"/>
          </pc:sldLayoutMkLst>
        </pc:sldLayoutChg>
      </pc:sldMasterChg>
      <pc:sldMasterChg chg="delSldLayout">
        <pc:chgData name="Cesar De la Torre" userId="f9c14db2e5fef70d" providerId="LiveId" clId="{070E4FF0-4E01-44A0-B267-D2079BC65CA4}" dt="2020-01-29T23:21:52.957" v="310" actId="2696"/>
        <pc:sldMasterMkLst>
          <pc:docMk/>
          <pc:sldMasterMk cId="4081039484" sldId="2147483783"/>
        </pc:sldMasterMkLst>
        <pc:sldLayoutChg chg="del">
          <pc:chgData name="Cesar De la Torre" userId="f9c14db2e5fef70d" providerId="LiveId" clId="{070E4FF0-4E01-44A0-B267-D2079BC65CA4}" dt="2020-01-29T23:21:52.957" v="310" actId="2696"/>
          <pc:sldLayoutMkLst>
            <pc:docMk/>
            <pc:sldMasterMk cId="4081039484" sldId="2147483783"/>
            <pc:sldLayoutMk cId="2494468401" sldId="2147483901"/>
          </pc:sldLayoutMkLst>
        </pc:sldLayoutChg>
      </pc:sldMasterChg>
      <pc:sldMasterChg chg="delSldLayout">
        <pc:chgData name="Cesar De la Torre" userId="f9c14db2e5fef70d" providerId="LiveId" clId="{070E4FF0-4E01-44A0-B267-D2079BC65CA4}" dt="2020-01-29T23:20:19.616" v="278" actId="2696"/>
        <pc:sldMasterMkLst>
          <pc:docMk/>
          <pc:sldMasterMk cId="3470957627" sldId="2147483829"/>
        </pc:sldMasterMkLst>
        <pc:sldLayoutChg chg="del">
          <pc:chgData name="Cesar De la Torre" userId="f9c14db2e5fef70d" providerId="LiveId" clId="{070E4FF0-4E01-44A0-B267-D2079BC65CA4}" dt="2020-01-29T23:20:19.616" v="278" actId="2696"/>
          <pc:sldLayoutMkLst>
            <pc:docMk/>
            <pc:sldMasterMk cId="3470957627" sldId="2147483829"/>
            <pc:sldLayoutMk cId="1658510641" sldId="2147483853"/>
          </pc:sldLayoutMkLst>
        </pc:sldLayoutChg>
      </pc:sldMasterChg>
    </pc:docChg>
  </pc:docChgLst>
  <pc:docChgLst>
    <pc:chgData name="Cesar De la Torre" userId="f9c14db2e5fef70d" providerId="LiveId" clId="{CE2AD3E2-6DA2-462B-8391-1AB833BC6B37}"/>
    <pc:docChg chg="undo custSel delSld modSld sldOrd modSection">
      <pc:chgData name="Cesar De la Torre" userId="f9c14db2e5fef70d" providerId="LiveId" clId="{CE2AD3E2-6DA2-462B-8391-1AB833BC6B37}" dt="2020-04-16T20:14:05.905" v="1565" actId="313"/>
      <pc:docMkLst>
        <pc:docMk/>
      </pc:docMkLst>
      <pc:sldChg chg="del">
        <pc:chgData name="Cesar De la Torre" userId="f9c14db2e5fef70d" providerId="LiveId" clId="{CE2AD3E2-6DA2-462B-8391-1AB833BC6B37}" dt="2020-04-12T20:42:41.134" v="1366" actId="2696"/>
        <pc:sldMkLst>
          <pc:docMk/>
          <pc:sldMk cId="4154488200" sldId="3448"/>
        </pc:sldMkLst>
      </pc:sldChg>
      <pc:sldChg chg="del">
        <pc:chgData name="Cesar De la Torre" userId="f9c14db2e5fef70d" providerId="LiveId" clId="{CE2AD3E2-6DA2-462B-8391-1AB833BC6B37}" dt="2020-04-12T20:42:43.714" v="1367" actId="2696"/>
        <pc:sldMkLst>
          <pc:docMk/>
          <pc:sldMk cId="3740289272" sldId="8503"/>
        </pc:sldMkLst>
      </pc:sldChg>
      <pc:sldChg chg="addSp modSp">
        <pc:chgData name="Cesar De la Torre" userId="f9c14db2e5fef70d" providerId="LiveId" clId="{CE2AD3E2-6DA2-462B-8391-1AB833BC6B37}" dt="2020-04-12T19:10:00.307" v="27" actId="20577"/>
        <pc:sldMkLst>
          <pc:docMk/>
          <pc:sldMk cId="956053210" sldId="10002"/>
        </pc:sldMkLst>
        <pc:spChg chg="mod">
          <ac:chgData name="Cesar De la Torre" userId="f9c14db2e5fef70d" providerId="LiveId" clId="{CE2AD3E2-6DA2-462B-8391-1AB833BC6B37}" dt="2020-04-12T19:08:58.593" v="7" actId="1076"/>
          <ac:spMkLst>
            <pc:docMk/>
            <pc:sldMk cId="956053210" sldId="10002"/>
            <ac:spMk id="4" creationId="{00000000-0000-0000-0000-000000000000}"/>
          </ac:spMkLst>
        </pc:spChg>
        <pc:spChg chg="add mod">
          <ac:chgData name="Cesar De la Torre" userId="f9c14db2e5fef70d" providerId="LiveId" clId="{CE2AD3E2-6DA2-462B-8391-1AB833BC6B37}" dt="2020-04-12T19:10:00.307" v="27" actId="20577"/>
          <ac:spMkLst>
            <pc:docMk/>
            <pc:sldMk cId="956053210" sldId="10002"/>
            <ac:spMk id="5" creationId="{1319A661-BC85-4033-842D-A89E76F12393}"/>
          </ac:spMkLst>
        </pc:spChg>
      </pc:sldChg>
      <pc:sldChg chg="delSp modSp">
        <pc:chgData name="Cesar De la Torre" userId="f9c14db2e5fef70d" providerId="LiveId" clId="{CE2AD3E2-6DA2-462B-8391-1AB833BC6B37}" dt="2020-04-16T16:03:56.860" v="1470" actId="20577"/>
        <pc:sldMkLst>
          <pc:docMk/>
          <pc:sldMk cId="2596180443" sldId="10003"/>
        </pc:sldMkLst>
        <pc:spChg chg="del">
          <ac:chgData name="Cesar De la Torre" userId="f9c14db2e5fef70d" providerId="LiveId" clId="{CE2AD3E2-6DA2-462B-8391-1AB833BC6B37}" dt="2020-04-12T19:13:18.587" v="100" actId="478"/>
          <ac:spMkLst>
            <pc:docMk/>
            <pc:sldMk cId="2596180443" sldId="10003"/>
            <ac:spMk id="7" creationId="{00000000-0000-0000-0000-000000000000}"/>
          </ac:spMkLst>
        </pc:spChg>
        <pc:spChg chg="del">
          <ac:chgData name="Cesar De la Torre" userId="f9c14db2e5fef70d" providerId="LiveId" clId="{CE2AD3E2-6DA2-462B-8391-1AB833BC6B37}" dt="2020-04-12T19:13:21.101" v="101" actId="478"/>
          <ac:spMkLst>
            <pc:docMk/>
            <pc:sldMk cId="2596180443" sldId="10003"/>
            <ac:spMk id="11" creationId="{ADF34A9A-E59C-4603-A7EB-30D1B4CEF9C6}"/>
          </ac:spMkLst>
        </pc:spChg>
        <pc:spChg chg="mod">
          <ac:chgData name="Cesar De la Torre" userId="f9c14db2e5fef70d" providerId="LiveId" clId="{CE2AD3E2-6DA2-462B-8391-1AB833BC6B37}" dt="2020-04-16T16:03:56.860" v="1470" actId="20577"/>
          <ac:spMkLst>
            <pc:docMk/>
            <pc:sldMk cId="2596180443" sldId="10003"/>
            <ac:spMk id="13" creationId="{3905F669-3053-496B-A034-3AD6AB99ECDB}"/>
          </ac:spMkLst>
        </pc:spChg>
      </pc:sldChg>
      <pc:sldChg chg="addSp modSp">
        <pc:chgData name="Cesar De la Torre" userId="f9c14db2e5fef70d" providerId="LiveId" clId="{CE2AD3E2-6DA2-462B-8391-1AB833BC6B37}" dt="2020-04-16T19:00:24.826" v="1513" actId="1076"/>
        <pc:sldMkLst>
          <pc:docMk/>
          <pc:sldMk cId="848230678" sldId="10013"/>
        </pc:sldMkLst>
        <pc:spChg chg="mod">
          <ac:chgData name="Cesar De la Torre" userId="f9c14db2e5fef70d" providerId="LiveId" clId="{CE2AD3E2-6DA2-462B-8391-1AB833BC6B37}" dt="2020-04-16T16:25:21.886" v="1477" actId="113"/>
          <ac:spMkLst>
            <pc:docMk/>
            <pc:sldMk cId="848230678" sldId="10013"/>
            <ac:spMk id="22" creationId="{2967A4E3-CD8A-4696-A990-3396C832B521}"/>
          </ac:spMkLst>
        </pc:spChg>
        <pc:spChg chg="add mod">
          <ac:chgData name="Cesar De la Torre" userId="f9c14db2e5fef70d" providerId="LiveId" clId="{CE2AD3E2-6DA2-462B-8391-1AB833BC6B37}" dt="2020-04-16T19:00:24.826" v="1513" actId="1076"/>
          <ac:spMkLst>
            <pc:docMk/>
            <pc:sldMk cId="848230678" sldId="10013"/>
            <ac:spMk id="67" creationId="{D5CF612C-9BC5-4321-A134-B6928648E844}"/>
          </ac:spMkLst>
        </pc:spChg>
      </pc:sldChg>
      <pc:sldChg chg="ord">
        <pc:chgData name="Cesar De la Torre" userId="f9c14db2e5fef70d" providerId="LiveId" clId="{CE2AD3E2-6DA2-462B-8391-1AB833BC6B37}" dt="2020-04-12T20:42:57.349" v="1369"/>
        <pc:sldMkLst>
          <pc:docMk/>
          <pc:sldMk cId="4072530584" sldId="10816"/>
        </pc:sldMkLst>
      </pc:sldChg>
      <pc:sldChg chg="addSp delSp modSp">
        <pc:chgData name="Cesar De la Torre" userId="f9c14db2e5fef70d" providerId="LiveId" clId="{CE2AD3E2-6DA2-462B-8391-1AB833BC6B37}" dt="2020-04-16T16:05:37.504" v="1475"/>
        <pc:sldMkLst>
          <pc:docMk/>
          <pc:sldMk cId="3654114467" sldId="2076136539"/>
        </pc:sldMkLst>
        <pc:spChg chg="mod">
          <ac:chgData name="Cesar De la Torre" userId="f9c14db2e5fef70d" providerId="LiveId" clId="{CE2AD3E2-6DA2-462B-8391-1AB833BC6B37}" dt="2020-04-16T16:05:28.260" v="1472" actId="20577"/>
          <ac:spMkLst>
            <pc:docMk/>
            <pc:sldMk cId="3654114467" sldId="2076136539"/>
            <ac:spMk id="3" creationId="{D241B022-A3B7-4985-87CE-A55E0767F348}"/>
          </ac:spMkLst>
        </pc:spChg>
        <pc:spChg chg="add del">
          <ac:chgData name="Cesar De la Torre" userId="f9c14db2e5fef70d" providerId="LiveId" clId="{CE2AD3E2-6DA2-462B-8391-1AB833BC6B37}" dt="2020-04-16T16:05:37.504" v="1475"/>
          <ac:spMkLst>
            <pc:docMk/>
            <pc:sldMk cId="3654114467" sldId="2076136539"/>
            <ac:spMk id="4" creationId="{DD958F95-EBD7-4850-89B9-5D5BDC24F1E6}"/>
          </ac:spMkLst>
        </pc:spChg>
      </pc:sldChg>
      <pc:sldChg chg="modSp">
        <pc:chgData name="Cesar De la Torre" userId="f9c14db2e5fef70d" providerId="LiveId" clId="{CE2AD3E2-6DA2-462B-8391-1AB833BC6B37}" dt="2020-04-15T20:37:35.040" v="1406" actId="1076"/>
        <pc:sldMkLst>
          <pc:docMk/>
          <pc:sldMk cId="3621524755" sldId="2076136853"/>
        </pc:sldMkLst>
        <pc:spChg chg="mod">
          <ac:chgData name="Cesar De la Torre" userId="f9c14db2e5fef70d" providerId="LiveId" clId="{CE2AD3E2-6DA2-462B-8391-1AB833BC6B37}" dt="2020-04-15T20:37:35.040" v="1406" actId="1076"/>
          <ac:spMkLst>
            <pc:docMk/>
            <pc:sldMk cId="3621524755" sldId="2076136853"/>
            <ac:spMk id="6" creationId="{0C8F3CC0-1B88-40FF-869A-53311B2DB459}"/>
          </ac:spMkLst>
        </pc:spChg>
      </pc:sldChg>
      <pc:sldChg chg="addSp delSp modSp modAnim">
        <pc:chgData name="Cesar De la Torre" userId="f9c14db2e5fef70d" providerId="LiveId" clId="{CE2AD3E2-6DA2-462B-8391-1AB833BC6B37}" dt="2020-04-12T19:58:42.814" v="767" actId="313"/>
        <pc:sldMkLst>
          <pc:docMk/>
          <pc:sldMk cId="2724919188" sldId="2076136855"/>
        </pc:sldMkLst>
        <pc:spChg chg="add mod">
          <ac:chgData name="Cesar De la Torre" userId="f9c14db2e5fef70d" providerId="LiveId" clId="{CE2AD3E2-6DA2-462B-8391-1AB833BC6B37}" dt="2020-04-12T19:58:19.719" v="762" actId="164"/>
          <ac:spMkLst>
            <pc:docMk/>
            <pc:sldMk cId="2724919188" sldId="2076136855"/>
            <ac:spMk id="2" creationId="{74B055AB-6183-41BE-B204-AD75AE8FF791}"/>
          </ac:spMkLst>
        </pc:spChg>
        <pc:spChg chg="mod">
          <ac:chgData name="Cesar De la Torre" userId="f9c14db2e5fef70d" providerId="LiveId" clId="{CE2AD3E2-6DA2-462B-8391-1AB833BC6B37}" dt="2020-04-12T19:58:05.517" v="761" actId="1076"/>
          <ac:spMkLst>
            <pc:docMk/>
            <pc:sldMk cId="2724919188" sldId="2076136855"/>
            <ac:spMk id="4" creationId="{035693D4-FD57-41B5-995B-476C4411F258}"/>
          </ac:spMkLst>
        </pc:spChg>
        <pc:spChg chg="del">
          <ac:chgData name="Cesar De la Torre" userId="f9c14db2e5fef70d" providerId="LiveId" clId="{CE2AD3E2-6DA2-462B-8391-1AB833BC6B37}" dt="2020-04-12T19:17:05.813" v="191" actId="478"/>
          <ac:spMkLst>
            <pc:docMk/>
            <pc:sldMk cId="2724919188" sldId="2076136855"/>
            <ac:spMk id="5" creationId="{E3669FDF-B3F4-4C9E-A603-C252A18C2BAB}"/>
          </ac:spMkLst>
        </pc:spChg>
        <pc:spChg chg="mod">
          <ac:chgData name="Cesar De la Torre" userId="f9c14db2e5fef70d" providerId="LiveId" clId="{CE2AD3E2-6DA2-462B-8391-1AB833BC6B37}" dt="2020-04-12T19:58:42.814" v="767" actId="313"/>
          <ac:spMkLst>
            <pc:docMk/>
            <pc:sldMk cId="2724919188" sldId="2076136855"/>
            <ac:spMk id="30" creationId="{C4AC55CB-1E53-4046-9F18-736C738B94F2}"/>
          </ac:spMkLst>
        </pc:spChg>
        <pc:grpChg chg="add mod">
          <ac:chgData name="Cesar De la Torre" userId="f9c14db2e5fef70d" providerId="LiveId" clId="{CE2AD3E2-6DA2-462B-8391-1AB833BC6B37}" dt="2020-04-12T19:58:19.719" v="762" actId="164"/>
          <ac:grpSpMkLst>
            <pc:docMk/>
            <pc:sldMk cId="2724919188" sldId="2076136855"/>
            <ac:grpSpMk id="6" creationId="{FDB3C63B-7B5D-44EE-8DBC-AB7DDC354C2B}"/>
          </ac:grpSpMkLst>
        </pc:grpChg>
        <pc:picChg chg="add mod">
          <ac:chgData name="Cesar De la Torre" userId="f9c14db2e5fef70d" providerId="LiveId" clId="{CE2AD3E2-6DA2-462B-8391-1AB833BC6B37}" dt="2020-04-12T19:58:19.719" v="762" actId="164"/>
          <ac:picMkLst>
            <pc:docMk/>
            <pc:sldMk cId="2724919188" sldId="2076136855"/>
            <ac:picMk id="3" creationId="{A52CFCA1-28D9-4451-85BE-2374CE5E3C71}"/>
          </ac:picMkLst>
        </pc:picChg>
      </pc:sldChg>
      <pc:sldChg chg="addSp delSp modSp modAnim">
        <pc:chgData name="Cesar De la Torre" userId="f9c14db2e5fef70d" providerId="LiveId" clId="{CE2AD3E2-6DA2-462B-8391-1AB833BC6B37}" dt="2020-04-12T19:51:52.497" v="659" actId="1076"/>
        <pc:sldMkLst>
          <pc:docMk/>
          <pc:sldMk cId="4077034809" sldId="2076136856"/>
        </pc:sldMkLst>
        <pc:spChg chg="mod">
          <ac:chgData name="Cesar De la Torre" userId="f9c14db2e5fef70d" providerId="LiveId" clId="{CE2AD3E2-6DA2-462B-8391-1AB833BC6B37}" dt="2020-04-12T19:51:36.325" v="658" actId="20577"/>
          <ac:spMkLst>
            <pc:docMk/>
            <pc:sldMk cId="4077034809" sldId="2076136856"/>
            <ac:spMk id="6" creationId="{1168F540-B516-4595-99BE-669BAE43E877}"/>
          </ac:spMkLst>
        </pc:spChg>
        <pc:spChg chg="add del mod">
          <ac:chgData name="Cesar De la Torre" userId="f9c14db2e5fef70d" providerId="LiveId" clId="{CE2AD3E2-6DA2-462B-8391-1AB833BC6B37}" dt="2020-04-12T19:42:45.502" v="527"/>
          <ac:spMkLst>
            <pc:docMk/>
            <pc:sldMk cId="4077034809" sldId="2076136856"/>
            <ac:spMk id="11" creationId="{E605D490-EE66-4928-8D25-10151ED50C5B}"/>
          </ac:spMkLst>
        </pc:spChg>
        <pc:spChg chg="add del">
          <ac:chgData name="Cesar De la Torre" userId="f9c14db2e5fef70d" providerId="LiveId" clId="{CE2AD3E2-6DA2-462B-8391-1AB833BC6B37}" dt="2020-04-12T19:42:56.254" v="539"/>
          <ac:spMkLst>
            <pc:docMk/>
            <pc:sldMk cId="4077034809" sldId="2076136856"/>
            <ac:spMk id="86" creationId="{75523A76-2EF3-40CA-87A9-F6D51BD2E335}"/>
          </ac:spMkLst>
        </pc:spChg>
        <pc:spChg chg="add del">
          <ac:chgData name="Cesar De la Torre" userId="f9c14db2e5fef70d" providerId="LiveId" clId="{CE2AD3E2-6DA2-462B-8391-1AB833BC6B37}" dt="2020-04-12T19:42:56.254" v="539"/>
          <ac:spMkLst>
            <pc:docMk/>
            <pc:sldMk cId="4077034809" sldId="2076136856"/>
            <ac:spMk id="87" creationId="{31908902-A9A5-471D-8066-FE58ED78DD39}"/>
          </ac:spMkLst>
        </pc:spChg>
        <pc:spChg chg="add del">
          <ac:chgData name="Cesar De la Torre" userId="f9c14db2e5fef70d" providerId="LiveId" clId="{CE2AD3E2-6DA2-462B-8391-1AB833BC6B37}" dt="2020-04-12T19:42:56.254" v="539"/>
          <ac:spMkLst>
            <pc:docMk/>
            <pc:sldMk cId="4077034809" sldId="2076136856"/>
            <ac:spMk id="88" creationId="{6A5E9042-34AC-47E9-BAFB-54C677775120}"/>
          </ac:spMkLst>
        </pc:spChg>
        <pc:spChg chg="add del">
          <ac:chgData name="Cesar De la Torre" userId="f9c14db2e5fef70d" providerId="LiveId" clId="{CE2AD3E2-6DA2-462B-8391-1AB833BC6B37}" dt="2020-04-12T19:43:30.483" v="550"/>
          <ac:spMkLst>
            <pc:docMk/>
            <pc:sldMk cId="4077034809" sldId="2076136856"/>
            <ac:spMk id="89" creationId="{B9B92928-64B7-4DEA-A69C-C4CC8454D6C4}"/>
          </ac:spMkLst>
        </pc:spChg>
        <pc:spChg chg="add del mod">
          <ac:chgData name="Cesar De la Torre" userId="f9c14db2e5fef70d" providerId="LiveId" clId="{CE2AD3E2-6DA2-462B-8391-1AB833BC6B37}" dt="2020-04-12T19:43:30.483" v="550"/>
          <ac:spMkLst>
            <pc:docMk/>
            <pc:sldMk cId="4077034809" sldId="2076136856"/>
            <ac:spMk id="90" creationId="{681C0DF4-A382-4693-890A-5F3856CAE14A}"/>
          </ac:spMkLst>
        </pc:spChg>
        <pc:spChg chg="add del">
          <ac:chgData name="Cesar De la Torre" userId="f9c14db2e5fef70d" providerId="LiveId" clId="{CE2AD3E2-6DA2-462B-8391-1AB833BC6B37}" dt="2020-04-12T19:43:30.483" v="550"/>
          <ac:spMkLst>
            <pc:docMk/>
            <pc:sldMk cId="4077034809" sldId="2076136856"/>
            <ac:spMk id="91" creationId="{790EEB09-3BEF-4EFB-86DD-7DC1B0E11C2C}"/>
          </ac:spMkLst>
        </pc:spChg>
        <pc:spChg chg="add del">
          <ac:chgData name="Cesar De la Torre" userId="f9c14db2e5fef70d" providerId="LiveId" clId="{CE2AD3E2-6DA2-462B-8391-1AB833BC6B37}" dt="2020-04-12T19:43:41.025" v="568"/>
          <ac:spMkLst>
            <pc:docMk/>
            <pc:sldMk cId="4077034809" sldId="2076136856"/>
            <ac:spMk id="92" creationId="{CA143EC1-0B84-4F57-8462-96F84B07759B}"/>
          </ac:spMkLst>
        </pc:spChg>
        <pc:spChg chg="add del">
          <ac:chgData name="Cesar De la Torre" userId="f9c14db2e5fef70d" providerId="LiveId" clId="{CE2AD3E2-6DA2-462B-8391-1AB833BC6B37}" dt="2020-04-12T19:43:41.025" v="568"/>
          <ac:spMkLst>
            <pc:docMk/>
            <pc:sldMk cId="4077034809" sldId="2076136856"/>
            <ac:spMk id="93" creationId="{6AF1FCFA-CFD2-4D7E-83F5-3F2C0907443D}"/>
          </ac:spMkLst>
        </pc:spChg>
        <pc:spChg chg="add del">
          <ac:chgData name="Cesar De la Torre" userId="f9c14db2e5fef70d" providerId="LiveId" clId="{CE2AD3E2-6DA2-462B-8391-1AB833BC6B37}" dt="2020-04-12T19:43:41.025" v="568"/>
          <ac:spMkLst>
            <pc:docMk/>
            <pc:sldMk cId="4077034809" sldId="2076136856"/>
            <ac:spMk id="94" creationId="{43D8182F-34BF-4C78-A6E8-A7BA0F34E257}"/>
          </ac:spMkLst>
        </pc:spChg>
        <pc:spChg chg="add mod">
          <ac:chgData name="Cesar De la Torre" userId="f9c14db2e5fef70d" providerId="LiveId" clId="{CE2AD3E2-6DA2-462B-8391-1AB833BC6B37}" dt="2020-04-12T19:51:52.497" v="659" actId="1076"/>
          <ac:spMkLst>
            <pc:docMk/>
            <pc:sldMk cId="4077034809" sldId="2076136856"/>
            <ac:spMk id="95" creationId="{BCD93CD9-3783-475B-A541-BC1B834EDC65}"/>
          </ac:spMkLst>
        </pc:spChg>
        <pc:spChg chg="add">
          <ac:chgData name="Cesar De la Torre" userId="f9c14db2e5fef70d" providerId="LiveId" clId="{CE2AD3E2-6DA2-462B-8391-1AB833BC6B37}" dt="2020-04-12T19:43:49.195" v="581"/>
          <ac:spMkLst>
            <pc:docMk/>
            <pc:sldMk cId="4077034809" sldId="2076136856"/>
            <ac:spMk id="96" creationId="{7083AEEC-012F-4391-8863-9DADF9644189}"/>
          </ac:spMkLst>
        </pc:spChg>
        <pc:spChg chg="add">
          <ac:chgData name="Cesar De la Torre" userId="f9c14db2e5fef70d" providerId="LiveId" clId="{CE2AD3E2-6DA2-462B-8391-1AB833BC6B37}" dt="2020-04-12T19:43:49.195" v="581"/>
          <ac:spMkLst>
            <pc:docMk/>
            <pc:sldMk cId="4077034809" sldId="2076136856"/>
            <ac:spMk id="97" creationId="{BD930A90-36CD-4CCF-BC75-41FC3172435A}"/>
          </ac:spMkLst>
        </pc:spChg>
        <pc:spChg chg="add del mod">
          <ac:chgData name="Cesar De la Torre" userId="f9c14db2e5fef70d" providerId="LiveId" clId="{CE2AD3E2-6DA2-462B-8391-1AB833BC6B37}" dt="2020-04-12T19:42:45.502" v="527"/>
          <ac:spMkLst>
            <pc:docMk/>
            <pc:sldMk cId="4077034809" sldId="2076136856"/>
            <ac:spMk id="104" creationId="{D0CF168F-2132-4758-BFE1-832832D1F6AC}"/>
          </ac:spMkLst>
        </pc:spChg>
        <pc:spChg chg="add del mod">
          <ac:chgData name="Cesar De la Torre" userId="f9c14db2e5fef70d" providerId="LiveId" clId="{CE2AD3E2-6DA2-462B-8391-1AB833BC6B37}" dt="2020-04-12T19:42:45.502" v="527"/>
          <ac:spMkLst>
            <pc:docMk/>
            <pc:sldMk cId="4077034809" sldId="2076136856"/>
            <ac:spMk id="105" creationId="{FD25B7A3-F9AD-4257-871B-494A13D668C1}"/>
          </ac:spMkLst>
        </pc:spChg>
      </pc:sldChg>
      <pc:sldChg chg="addSp delSp modSp modAnim">
        <pc:chgData name="Cesar De la Torre" userId="f9c14db2e5fef70d" providerId="LiveId" clId="{CE2AD3E2-6DA2-462B-8391-1AB833BC6B37}" dt="2020-04-12T19:52:28.922" v="668" actId="20577"/>
        <pc:sldMkLst>
          <pc:docMk/>
          <pc:sldMk cId="3726912477" sldId="2076136857"/>
        </pc:sldMkLst>
        <pc:spChg chg="mod">
          <ac:chgData name="Cesar De la Torre" userId="f9c14db2e5fef70d" providerId="LiveId" clId="{CE2AD3E2-6DA2-462B-8391-1AB833BC6B37}" dt="2020-04-12T19:50:11.473" v="636" actId="20577"/>
          <ac:spMkLst>
            <pc:docMk/>
            <pc:sldMk cId="3726912477" sldId="2076136857"/>
            <ac:spMk id="6" creationId="{1168F540-B516-4595-99BE-669BAE43E877}"/>
          </ac:spMkLst>
        </pc:spChg>
        <pc:spChg chg="mod">
          <ac:chgData name="Cesar De la Torre" userId="f9c14db2e5fef70d" providerId="LiveId" clId="{CE2AD3E2-6DA2-462B-8391-1AB833BC6B37}" dt="2020-04-12T19:40:20.524" v="497" actId="20577"/>
          <ac:spMkLst>
            <pc:docMk/>
            <pc:sldMk cId="3726912477" sldId="2076136857"/>
            <ac:spMk id="87" creationId="{893B809B-6138-4491-82C4-842FA4297CF5}"/>
          </ac:spMkLst>
        </pc:spChg>
        <pc:spChg chg="mod">
          <ac:chgData name="Cesar De la Torre" userId="f9c14db2e5fef70d" providerId="LiveId" clId="{CE2AD3E2-6DA2-462B-8391-1AB833BC6B37}" dt="2020-04-12T19:40:04.383" v="485" actId="20577"/>
          <ac:spMkLst>
            <pc:docMk/>
            <pc:sldMk cId="3726912477" sldId="2076136857"/>
            <ac:spMk id="89" creationId="{EF5445C5-73C5-489C-9D10-B4969B450FE9}"/>
          </ac:spMkLst>
        </pc:spChg>
        <pc:spChg chg="mod">
          <ac:chgData name="Cesar De la Torre" userId="f9c14db2e5fef70d" providerId="LiveId" clId="{CE2AD3E2-6DA2-462B-8391-1AB833BC6B37}" dt="2020-04-12T19:41:36.878" v="524" actId="20577"/>
          <ac:spMkLst>
            <pc:docMk/>
            <pc:sldMk cId="3726912477" sldId="2076136857"/>
            <ac:spMk id="98" creationId="{2DB19555-5C4A-423A-81BC-6D0081323C7C}"/>
          </ac:spMkLst>
        </pc:spChg>
        <pc:spChg chg="mod">
          <ac:chgData name="Cesar De la Torre" userId="f9c14db2e5fef70d" providerId="LiveId" clId="{CE2AD3E2-6DA2-462B-8391-1AB833BC6B37}" dt="2020-04-12T19:47:44.940" v="613" actId="20577"/>
          <ac:spMkLst>
            <pc:docMk/>
            <pc:sldMk cId="3726912477" sldId="2076136857"/>
            <ac:spMk id="112" creationId="{43122948-55E7-4404-8FE1-B05261CD5F88}"/>
          </ac:spMkLst>
        </pc:spChg>
        <pc:spChg chg="mod">
          <ac:chgData name="Cesar De la Torre" userId="f9c14db2e5fef70d" providerId="LiveId" clId="{CE2AD3E2-6DA2-462B-8391-1AB833BC6B37}" dt="2020-04-12T19:49:55.600" v="625" actId="20577"/>
          <ac:spMkLst>
            <pc:docMk/>
            <pc:sldMk cId="3726912477" sldId="2076136857"/>
            <ac:spMk id="113" creationId="{E81CF904-7C10-4D95-9DA4-602DA8DB91F1}"/>
          </ac:spMkLst>
        </pc:spChg>
        <pc:spChg chg="mod">
          <ac:chgData name="Cesar De la Torre" userId="f9c14db2e5fef70d" providerId="LiveId" clId="{CE2AD3E2-6DA2-462B-8391-1AB833BC6B37}" dt="2020-04-12T19:52:28.922" v="668" actId="20577"/>
          <ac:spMkLst>
            <pc:docMk/>
            <pc:sldMk cId="3726912477" sldId="2076136857"/>
            <ac:spMk id="116" creationId="{70C584D5-E156-4120-842A-A95A64047A15}"/>
          </ac:spMkLst>
        </pc:spChg>
        <pc:grpChg chg="del">
          <ac:chgData name="Cesar De la Torre" userId="f9c14db2e5fef70d" providerId="LiveId" clId="{CE2AD3E2-6DA2-462B-8391-1AB833BC6B37}" dt="2020-04-12T19:50:04.010" v="626"/>
          <ac:grpSpMkLst>
            <pc:docMk/>
            <pc:sldMk cId="3726912477" sldId="2076136857"/>
            <ac:grpSpMk id="82" creationId="{112BEC75-D81D-4186-8772-659189043A0B}"/>
          </ac:grpSpMkLst>
        </pc:grpChg>
        <pc:grpChg chg="add del">
          <ac:chgData name="Cesar De la Torre" userId="f9c14db2e5fef70d" providerId="LiveId" clId="{CE2AD3E2-6DA2-462B-8391-1AB833BC6B37}" dt="2020-04-12T19:44:18.302" v="586"/>
          <ac:grpSpMkLst>
            <pc:docMk/>
            <pc:sldMk cId="3726912477" sldId="2076136857"/>
            <ac:grpSpMk id="97" creationId="{A5076285-431D-44B4-824C-4F8DF6C6B7A4}"/>
          </ac:grpSpMkLst>
        </pc:grpChg>
        <pc:grpChg chg="add del">
          <ac:chgData name="Cesar De la Torre" userId="f9c14db2e5fef70d" providerId="LiveId" clId="{CE2AD3E2-6DA2-462B-8391-1AB833BC6B37}" dt="2020-04-12T19:47:30.223" v="600"/>
          <ac:grpSpMkLst>
            <pc:docMk/>
            <pc:sldMk cId="3726912477" sldId="2076136857"/>
            <ac:grpSpMk id="106" creationId="{4976FCE5-6C4C-4715-AE54-DA3474D571EB}"/>
          </ac:grpSpMkLst>
        </pc:grpChg>
        <pc:grpChg chg="add">
          <ac:chgData name="Cesar De la Torre" userId="f9c14db2e5fef70d" providerId="LiveId" clId="{CE2AD3E2-6DA2-462B-8391-1AB833BC6B37}" dt="2020-04-12T19:47:38.261" v="601"/>
          <ac:grpSpMkLst>
            <pc:docMk/>
            <pc:sldMk cId="3726912477" sldId="2076136857"/>
            <ac:grpSpMk id="110" creationId="{62CE6DD1-7EDE-4917-959A-E10D7B96B713}"/>
          </ac:grpSpMkLst>
        </pc:grpChg>
        <pc:grpChg chg="add">
          <ac:chgData name="Cesar De la Torre" userId="f9c14db2e5fef70d" providerId="LiveId" clId="{CE2AD3E2-6DA2-462B-8391-1AB833BC6B37}" dt="2020-04-12T19:50:20.911" v="639"/>
          <ac:grpSpMkLst>
            <pc:docMk/>
            <pc:sldMk cId="3726912477" sldId="2076136857"/>
            <ac:grpSpMk id="114" creationId="{EF8E844A-9487-4438-96C2-EE91734BE458}"/>
          </ac:grpSpMkLst>
        </pc:grpChg>
      </pc:sldChg>
      <pc:sldChg chg="addSp modSp">
        <pc:chgData name="Cesar De la Torre" userId="f9c14db2e5fef70d" providerId="LiveId" clId="{CE2AD3E2-6DA2-462B-8391-1AB833BC6B37}" dt="2020-04-15T20:37:20.046" v="1404" actId="403"/>
        <pc:sldMkLst>
          <pc:docMk/>
          <pc:sldMk cId="3635403168" sldId="2076136864"/>
        </pc:sldMkLst>
        <pc:spChg chg="mod">
          <ac:chgData name="Cesar De la Torre" userId="f9c14db2e5fef70d" providerId="LiveId" clId="{CE2AD3E2-6DA2-462B-8391-1AB833BC6B37}" dt="2020-04-15T20:37:16.568" v="1403" actId="1076"/>
          <ac:spMkLst>
            <pc:docMk/>
            <pc:sldMk cId="3635403168" sldId="2076136864"/>
            <ac:spMk id="2" creationId="{B9A97AAE-8556-4C3B-8A2F-C91745D41858}"/>
          </ac:spMkLst>
        </pc:spChg>
        <pc:spChg chg="add mod">
          <ac:chgData name="Cesar De la Torre" userId="f9c14db2e5fef70d" providerId="LiveId" clId="{CE2AD3E2-6DA2-462B-8391-1AB833BC6B37}" dt="2020-04-15T20:37:20.046" v="1404" actId="403"/>
          <ac:spMkLst>
            <pc:docMk/>
            <pc:sldMk cId="3635403168" sldId="2076136864"/>
            <ac:spMk id="3" creationId="{1D20F2F3-EB90-44E2-B96D-8AF1FB1899C0}"/>
          </ac:spMkLst>
        </pc:spChg>
      </pc:sldChg>
      <pc:sldChg chg="addSp modSp modAnim">
        <pc:chgData name="Cesar De la Torre" userId="f9c14db2e5fef70d" providerId="LiveId" clId="{CE2AD3E2-6DA2-462B-8391-1AB833BC6B37}" dt="2020-04-16T18:39:36.895" v="1508"/>
        <pc:sldMkLst>
          <pc:docMk/>
          <pc:sldMk cId="1256915756" sldId="2076136873"/>
        </pc:sldMkLst>
        <pc:spChg chg="add mod">
          <ac:chgData name="Cesar De la Torre" userId="f9c14db2e5fef70d" providerId="LiveId" clId="{CE2AD3E2-6DA2-462B-8391-1AB833BC6B37}" dt="2020-04-16T18:36:53.517" v="1504" actId="14100"/>
          <ac:spMkLst>
            <pc:docMk/>
            <pc:sldMk cId="1256915756" sldId="2076136873"/>
            <ac:spMk id="5" creationId="{4C137DE9-A084-429D-A98B-3074E952ACB7}"/>
          </ac:spMkLst>
        </pc:spChg>
        <pc:spChg chg="mod">
          <ac:chgData name="Cesar De la Torre" userId="f9c14db2e5fef70d" providerId="LiveId" clId="{CE2AD3E2-6DA2-462B-8391-1AB833BC6B37}" dt="2020-04-16T15:35:13.274" v="1437" actId="2711"/>
          <ac:spMkLst>
            <pc:docMk/>
            <pc:sldMk cId="1256915756" sldId="2076136873"/>
            <ac:spMk id="11" creationId="{D88CF9A1-0ACF-4E45-B06C-2AB62194FDC8}"/>
          </ac:spMkLst>
        </pc:spChg>
        <pc:spChg chg="mod">
          <ac:chgData name="Cesar De la Torre" userId="f9c14db2e5fef70d" providerId="LiveId" clId="{CE2AD3E2-6DA2-462B-8391-1AB833BC6B37}" dt="2020-04-16T15:35:26.759" v="1439" actId="113"/>
          <ac:spMkLst>
            <pc:docMk/>
            <pc:sldMk cId="1256915756" sldId="2076136873"/>
            <ac:spMk id="12" creationId="{54C3F0E5-8EFB-4AD7-8D7F-2A838942A046}"/>
          </ac:spMkLst>
        </pc:spChg>
        <pc:spChg chg="mod">
          <ac:chgData name="Cesar De la Torre" userId="f9c14db2e5fef70d" providerId="LiveId" clId="{CE2AD3E2-6DA2-462B-8391-1AB833BC6B37}" dt="2020-04-16T15:35:42.236" v="1443" actId="113"/>
          <ac:spMkLst>
            <pc:docMk/>
            <pc:sldMk cId="1256915756" sldId="2076136873"/>
            <ac:spMk id="13" creationId="{98D83CD9-B7FC-4CE5-9248-FD1F384CF6E8}"/>
          </ac:spMkLst>
        </pc:spChg>
        <pc:spChg chg="mod">
          <ac:chgData name="Cesar De la Torre" userId="f9c14db2e5fef70d" providerId="LiveId" clId="{CE2AD3E2-6DA2-462B-8391-1AB833BC6B37}" dt="2020-04-16T15:35:50.840" v="1451" actId="20577"/>
          <ac:spMkLst>
            <pc:docMk/>
            <pc:sldMk cId="1256915756" sldId="2076136873"/>
            <ac:spMk id="132" creationId="{098989D0-4151-46B2-87D3-A14595CF90C5}"/>
          </ac:spMkLst>
        </pc:spChg>
        <pc:spChg chg="mod">
          <ac:chgData name="Cesar De la Torre" userId="f9c14db2e5fef70d" providerId="LiveId" clId="{CE2AD3E2-6DA2-462B-8391-1AB833BC6B37}" dt="2020-04-16T18:37:42.033" v="1507" actId="13926"/>
          <ac:spMkLst>
            <pc:docMk/>
            <pc:sldMk cId="1256915756" sldId="2076136873"/>
            <ac:spMk id="137" creationId="{DCE43057-CD55-4FBF-8E5E-EFD7EF03BD4D}"/>
          </ac:spMkLst>
        </pc:spChg>
      </pc:sldChg>
      <pc:sldChg chg="addSp delSp modSp">
        <pc:chgData name="Cesar De la Torre" userId="f9c14db2e5fef70d" providerId="LiveId" clId="{CE2AD3E2-6DA2-462B-8391-1AB833BC6B37}" dt="2020-04-12T20:37:23.674" v="1212" actId="1076"/>
        <pc:sldMkLst>
          <pc:docMk/>
          <pc:sldMk cId="1364954352" sldId="2076136875"/>
        </pc:sldMkLst>
        <pc:spChg chg="mod">
          <ac:chgData name="Cesar De la Torre" userId="f9c14db2e5fef70d" providerId="LiveId" clId="{CE2AD3E2-6DA2-462B-8391-1AB833BC6B37}" dt="2020-04-12T20:37:23.674" v="1212" actId="1076"/>
          <ac:spMkLst>
            <pc:docMk/>
            <pc:sldMk cId="1364954352" sldId="2076136875"/>
            <ac:spMk id="2" creationId="{DA79B3A2-E18C-433D-ACFB-88639790DA22}"/>
          </ac:spMkLst>
        </pc:spChg>
        <pc:spChg chg="mod">
          <ac:chgData name="Cesar De la Torre" userId="f9c14db2e5fef70d" providerId="LiveId" clId="{CE2AD3E2-6DA2-462B-8391-1AB833BC6B37}" dt="2020-04-12T20:37:20.433" v="1211" actId="1076"/>
          <ac:spMkLst>
            <pc:docMk/>
            <pc:sldMk cId="1364954352" sldId="2076136875"/>
            <ac:spMk id="4" creationId="{6364D22D-A0C3-4545-AFE1-FBD20C6FFBBC}"/>
          </ac:spMkLst>
        </pc:spChg>
        <pc:spChg chg="del">
          <ac:chgData name="Cesar De la Torre" userId="f9c14db2e5fef70d" providerId="LiveId" clId="{CE2AD3E2-6DA2-462B-8391-1AB833BC6B37}" dt="2020-04-12T20:33:34.761" v="1097"/>
          <ac:spMkLst>
            <pc:docMk/>
            <pc:sldMk cId="1364954352" sldId="2076136875"/>
            <ac:spMk id="15" creationId="{012342EB-50BF-4F2D-92F5-8917E6D9935A}"/>
          </ac:spMkLst>
        </pc:spChg>
        <pc:spChg chg="add mod">
          <ac:chgData name="Cesar De la Torre" userId="f9c14db2e5fef70d" providerId="LiveId" clId="{CE2AD3E2-6DA2-462B-8391-1AB833BC6B37}" dt="2020-04-12T20:33:49.846" v="1100" actId="1076"/>
          <ac:spMkLst>
            <pc:docMk/>
            <pc:sldMk cId="1364954352" sldId="2076136875"/>
            <ac:spMk id="25" creationId="{54F212CB-96DE-4FEB-85C0-9D97460073F6}"/>
          </ac:spMkLst>
        </pc:spChg>
        <pc:grpChg chg="del">
          <ac:chgData name="Cesar De la Torre" userId="f9c14db2e5fef70d" providerId="LiveId" clId="{CE2AD3E2-6DA2-462B-8391-1AB833BC6B37}" dt="2020-04-12T20:33:34.761" v="1097"/>
          <ac:grpSpMkLst>
            <pc:docMk/>
            <pc:sldMk cId="1364954352" sldId="2076136875"/>
            <ac:grpSpMk id="5" creationId="{C638DF0F-C247-4283-B235-80981C5B3F2D}"/>
          </ac:grpSpMkLst>
        </pc:grpChg>
        <pc:grpChg chg="del">
          <ac:chgData name="Cesar De la Torre" userId="f9c14db2e5fef70d" providerId="LiveId" clId="{CE2AD3E2-6DA2-462B-8391-1AB833BC6B37}" dt="2020-04-12T20:33:34.761" v="1097"/>
          <ac:grpSpMkLst>
            <pc:docMk/>
            <pc:sldMk cId="1364954352" sldId="2076136875"/>
            <ac:grpSpMk id="9" creationId="{387CCA7F-1BC1-4BCD-BD1E-54415968D8E7}"/>
          </ac:grpSpMkLst>
        </pc:grpChg>
        <pc:grpChg chg="del">
          <ac:chgData name="Cesar De la Torre" userId="f9c14db2e5fef70d" providerId="LiveId" clId="{CE2AD3E2-6DA2-462B-8391-1AB833BC6B37}" dt="2020-04-12T20:33:34.761" v="1097"/>
          <ac:grpSpMkLst>
            <pc:docMk/>
            <pc:sldMk cId="1364954352" sldId="2076136875"/>
            <ac:grpSpMk id="12" creationId="{608206A4-C388-442F-B81C-5983EF70D967}"/>
          </ac:grpSpMkLst>
        </pc:grpChg>
        <pc:grpChg chg="add mod">
          <ac:chgData name="Cesar De la Torre" userId="f9c14db2e5fef70d" providerId="LiveId" clId="{CE2AD3E2-6DA2-462B-8391-1AB833BC6B37}" dt="2020-04-12T20:33:49.846" v="1100" actId="1076"/>
          <ac:grpSpMkLst>
            <pc:docMk/>
            <pc:sldMk cId="1364954352" sldId="2076136875"/>
            <ac:grpSpMk id="16" creationId="{6974B6B6-F864-4D22-9A93-E0F2C1B8F8BE}"/>
          </ac:grpSpMkLst>
        </pc:grpChg>
        <pc:grpChg chg="add mod">
          <ac:chgData name="Cesar De la Torre" userId="f9c14db2e5fef70d" providerId="LiveId" clId="{CE2AD3E2-6DA2-462B-8391-1AB833BC6B37}" dt="2020-04-12T20:33:49.846" v="1100" actId="1076"/>
          <ac:grpSpMkLst>
            <pc:docMk/>
            <pc:sldMk cId="1364954352" sldId="2076136875"/>
            <ac:grpSpMk id="19" creationId="{650311ED-4693-4B2E-AD9D-48952D2BD143}"/>
          </ac:grpSpMkLst>
        </pc:grpChg>
        <pc:grpChg chg="add mod">
          <ac:chgData name="Cesar De la Torre" userId="f9c14db2e5fef70d" providerId="LiveId" clId="{CE2AD3E2-6DA2-462B-8391-1AB833BC6B37}" dt="2020-04-12T20:33:49.846" v="1100" actId="1076"/>
          <ac:grpSpMkLst>
            <pc:docMk/>
            <pc:sldMk cId="1364954352" sldId="2076136875"/>
            <ac:grpSpMk id="22" creationId="{21492B28-78DA-4396-9AC3-8C29CDD5F0BF}"/>
          </ac:grpSpMkLst>
        </pc:grpChg>
        <pc:picChg chg="mod">
          <ac:chgData name="Cesar De la Torre" userId="f9c14db2e5fef70d" providerId="LiveId" clId="{CE2AD3E2-6DA2-462B-8391-1AB833BC6B37}" dt="2020-04-12T20:33:40.770" v="1098" actId="1076"/>
          <ac:picMkLst>
            <pc:docMk/>
            <pc:sldMk cId="1364954352" sldId="2076136875"/>
            <ac:picMk id="6" creationId="{05CDA4D0-60DF-42B9-ADBB-905718665449}"/>
          </ac:picMkLst>
        </pc:picChg>
      </pc:sldChg>
      <pc:sldChg chg="addSp modSp">
        <pc:chgData name="Cesar De la Torre" userId="f9c14db2e5fef70d" providerId="LiveId" clId="{CE2AD3E2-6DA2-462B-8391-1AB833BC6B37}" dt="2020-04-12T20:47:19.678" v="1397" actId="20577"/>
        <pc:sldMkLst>
          <pc:docMk/>
          <pc:sldMk cId="3435391533" sldId="2076136918"/>
        </pc:sldMkLst>
        <pc:spChg chg="mod">
          <ac:chgData name="Cesar De la Torre" userId="f9c14db2e5fef70d" providerId="LiveId" clId="{CE2AD3E2-6DA2-462B-8391-1AB833BC6B37}" dt="2020-04-12T20:44:15.138" v="1387" actId="20577"/>
          <ac:spMkLst>
            <pc:docMk/>
            <pc:sldMk cId="3435391533" sldId="2076136918"/>
            <ac:spMk id="3" creationId="{00000000-0000-0000-0000-000000000000}"/>
          </ac:spMkLst>
        </pc:spChg>
        <pc:spChg chg="mod">
          <ac:chgData name="Cesar De la Torre" userId="f9c14db2e5fef70d" providerId="LiveId" clId="{CE2AD3E2-6DA2-462B-8391-1AB833BC6B37}" dt="2020-04-12T20:47:19.678" v="1397" actId="20577"/>
          <ac:spMkLst>
            <pc:docMk/>
            <pc:sldMk cId="3435391533" sldId="2076136918"/>
            <ac:spMk id="4" creationId="{00000000-0000-0000-0000-000000000000}"/>
          </ac:spMkLst>
        </pc:spChg>
        <pc:spChg chg="add mod">
          <ac:chgData name="Cesar De la Torre" userId="f9c14db2e5fef70d" providerId="LiveId" clId="{CE2AD3E2-6DA2-462B-8391-1AB833BC6B37}" dt="2020-04-12T20:46:58.376" v="1394" actId="1076"/>
          <ac:spMkLst>
            <pc:docMk/>
            <pc:sldMk cId="3435391533" sldId="2076136918"/>
            <ac:spMk id="5" creationId="{78B28322-F1C0-4B7B-A167-8995A6B467BA}"/>
          </ac:spMkLst>
        </pc:spChg>
      </pc:sldChg>
      <pc:sldChg chg="addSp modSp modNotesTx">
        <pc:chgData name="Cesar De la Torre" userId="f9c14db2e5fef70d" providerId="LiveId" clId="{CE2AD3E2-6DA2-462B-8391-1AB833BC6B37}" dt="2020-04-16T20:14:05.905" v="1565" actId="313"/>
        <pc:sldMkLst>
          <pc:docMk/>
          <pc:sldMk cId="1321739811" sldId="2076136920"/>
        </pc:sldMkLst>
        <pc:spChg chg="add mod">
          <ac:chgData name="Cesar De la Torre" userId="f9c14db2e5fef70d" providerId="LiveId" clId="{CE2AD3E2-6DA2-462B-8391-1AB833BC6B37}" dt="2020-04-16T18:59:33.653" v="1509" actId="6549"/>
          <ac:spMkLst>
            <pc:docMk/>
            <pc:sldMk cId="1321739811" sldId="2076136920"/>
            <ac:spMk id="2" creationId="{9EE09633-0F49-4A5D-B928-D80130C3E670}"/>
          </ac:spMkLst>
        </pc:spChg>
        <pc:spChg chg="mod">
          <ac:chgData name="Cesar De la Torre" userId="f9c14db2e5fef70d" providerId="LiveId" clId="{CE2AD3E2-6DA2-462B-8391-1AB833BC6B37}" dt="2020-04-16T20:14:05.905" v="1565" actId="313"/>
          <ac:spMkLst>
            <pc:docMk/>
            <pc:sldMk cId="1321739811" sldId="2076136920"/>
            <ac:spMk id="3" creationId="{00000000-0000-0000-0000-000000000000}"/>
          </ac:spMkLst>
        </pc:spChg>
        <pc:spChg chg="mod">
          <ac:chgData name="Cesar De la Torre" userId="f9c14db2e5fef70d" providerId="LiveId" clId="{CE2AD3E2-6DA2-462B-8391-1AB833BC6B37}" dt="2020-04-12T20:26:05.613" v="956" actId="5793"/>
          <ac:spMkLst>
            <pc:docMk/>
            <pc:sldMk cId="1321739811" sldId="2076136920"/>
            <ac:spMk id="4" creationId="{00000000-0000-0000-0000-000000000000}"/>
          </ac:spMkLst>
        </pc:spChg>
      </pc:sldChg>
      <pc:sldMasterChg chg="delSldLayout">
        <pc:chgData name="Cesar De la Torre" userId="f9c14db2e5fef70d" providerId="LiveId" clId="{CE2AD3E2-6DA2-462B-8391-1AB833BC6B37}" dt="2020-04-12T20:42:43.716" v="1368" actId="2696"/>
        <pc:sldMasterMkLst>
          <pc:docMk/>
          <pc:sldMasterMk cId="2318707277" sldId="2147483739"/>
        </pc:sldMasterMkLst>
        <pc:sldLayoutChg chg="del">
          <pc:chgData name="Cesar De la Torre" userId="f9c14db2e5fef70d" providerId="LiveId" clId="{CE2AD3E2-6DA2-462B-8391-1AB833BC6B37}" dt="2020-04-12T20:42:43.716" v="1368" actId="2696"/>
          <pc:sldLayoutMkLst>
            <pc:docMk/>
            <pc:sldMasterMk cId="2318707277" sldId="2147483739"/>
            <pc:sldLayoutMk cId="102170092" sldId="21474837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52FCD-6268-471A-9F35-9E327846C2A3}" type="datetimeFigureOut">
              <a:rPr lang="en-US" smtClean="0"/>
              <a:t>4/15/2020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7DE-3F28-4E2B-99B6-5E0B1C6763B6}" type="slidenum">
              <a:rPr lang="en-US" smtClean="0"/>
              <a:t>‹#›</a:t>
            </a:fld>
            <a:endParaRPr lang="en-US"/>
          </a:p>
        </p:txBody>
      </p:sp>
    </p:spTree>
    <p:extLst>
      <p:ext uri="{BB962C8B-B14F-4D97-AF65-F5344CB8AC3E}">
        <p14:creationId xmlns:p14="http://schemas.microsoft.com/office/powerpoint/2010/main" val="243118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llenai.org/arist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696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Input: </a:t>
            </a:r>
            <a:r>
              <a:rPr lang="en-US"/>
              <a:t>To leverage Automated ML:</a:t>
            </a:r>
          </a:p>
          <a:p>
            <a:pPr marL="171450" indent="-171450">
              <a:buFont typeface="Arial" panose="020B0604020202020204" pitchFamily="34" charset="0"/>
              <a:buChar char="•"/>
            </a:pPr>
            <a:r>
              <a:rPr lang="en-US"/>
              <a:t>users come with their data</a:t>
            </a:r>
          </a:p>
          <a:p>
            <a:pPr marL="171450" indent="-171450">
              <a:buFont typeface="Arial" panose="020B0604020202020204" pitchFamily="34" charset="0"/>
              <a:buChar char="•"/>
            </a:pPr>
            <a:r>
              <a:rPr lang="en-US"/>
              <a:t>can specify a number of configurations and constraints-</a:t>
            </a:r>
          </a:p>
          <a:p>
            <a:pPr marL="628650" lvl="1" indent="-171450">
              <a:buFont typeface="Arial" panose="020B0604020202020204" pitchFamily="34" charset="0"/>
              <a:buChar char="•"/>
            </a:pPr>
            <a:r>
              <a:rPr lang="en-US"/>
              <a:t>such as how long to run an experiment</a:t>
            </a:r>
          </a:p>
          <a:p>
            <a:pPr marL="628650" lvl="1" indent="-171450">
              <a:buFont typeface="Arial" panose="020B0604020202020204" pitchFamily="34" charset="0"/>
              <a:buChar char="•"/>
            </a:pPr>
            <a:r>
              <a:rPr lang="en-US"/>
              <a:t>early termination when we reach a score you’re satisfied with</a:t>
            </a:r>
          </a:p>
          <a:p>
            <a:pPr marL="628650" lvl="1" indent="-171450">
              <a:buFont typeface="Arial" panose="020B0604020202020204" pitchFamily="34" charset="0"/>
              <a:buChar char="•"/>
            </a:pPr>
            <a:r>
              <a:rPr lang="en-US"/>
              <a:t>and more</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b="1"/>
              <a:t>Feature Engineering:</a:t>
            </a:r>
          </a:p>
          <a:p>
            <a:pPr marL="171450" lvl="0" indent="-171450">
              <a:buFont typeface="Arial" panose="020B0604020202020204" pitchFamily="34" charset="0"/>
              <a:buChar char="•"/>
            </a:pPr>
            <a:r>
              <a:rPr lang="en-US" b="0"/>
              <a:t>Impute missing values in your data</a:t>
            </a:r>
          </a:p>
          <a:p>
            <a:pPr marL="171450" lvl="0" indent="-171450">
              <a:buFont typeface="Arial" panose="020B0604020202020204" pitchFamily="34" charset="0"/>
              <a:buChar char="•"/>
            </a:pPr>
            <a:r>
              <a:rPr lang="en-US" b="0"/>
              <a:t>Addition of engineered features:</a:t>
            </a:r>
          </a:p>
          <a:p>
            <a:pPr marL="628650" lvl="1" indent="-171450">
              <a:buFont typeface="Arial" panose="020B0604020202020204" pitchFamily="34" charset="0"/>
              <a:buChar char="•"/>
            </a:pPr>
            <a:r>
              <a:rPr lang="en-US" b="0"/>
              <a:t>i.e. </a:t>
            </a:r>
          </a:p>
          <a:p>
            <a:pPr marL="628650" lvl="1" indent="-171450">
              <a:buFont typeface="Arial" panose="020B0604020202020204" pitchFamily="34" charset="0"/>
              <a:buChar char="•"/>
            </a:pPr>
            <a:r>
              <a:rPr lang="en-US" b="0"/>
              <a:t>holiday data, quarter, week of year, month, day and more for datetime values in your forecasting data</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Algo selection + Hyperparameter tuning:</a:t>
            </a:r>
          </a:p>
          <a:p>
            <a:pPr marL="171450" lvl="0" indent="-171450">
              <a:buFont typeface="Arial" panose="020B0604020202020204" pitchFamily="34" charset="0"/>
              <a:buChar char="•"/>
            </a:pPr>
            <a:r>
              <a:rPr lang="en-US" b="0"/>
              <a:t>We iterate over many different models</a:t>
            </a:r>
          </a:p>
          <a:p>
            <a:pPr marL="628650" lvl="1" indent="-171450">
              <a:buFont typeface="Arial" panose="020B0604020202020204" pitchFamily="34" charset="0"/>
              <a:buChar char="•"/>
            </a:pPr>
            <a:r>
              <a:rPr lang="en-US" b="0"/>
              <a:t>The model types depend on your ML task</a:t>
            </a:r>
          </a:p>
          <a:p>
            <a:pPr marL="171450" lvl="0" indent="-171450">
              <a:buFont typeface="Arial" panose="020B0604020202020204" pitchFamily="34" charset="0"/>
              <a:buChar char="•"/>
            </a:pPr>
            <a:r>
              <a:rPr lang="en-US" b="0"/>
              <a:t>For each model we perform hyperparameter tuning</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Model Leaderboard:</a:t>
            </a:r>
          </a:p>
          <a:p>
            <a:pPr marL="171450" lvl="0" indent="-171450">
              <a:buFont typeface="Arial" panose="020B0604020202020204" pitchFamily="34" charset="0"/>
              <a:buChar char="•"/>
            </a:pPr>
            <a:r>
              <a:rPr lang="en-US" b="0"/>
              <a:t>We return to you’re a model leaderboard, with emphasis on the best model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4/15/2020 1:33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856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4/15/2020 1:33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108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24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71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Starts small as the Data Scientist inner loop</a:t>
            </a:r>
          </a:p>
          <a:p>
            <a:r>
              <a:rPr lang="en-US"/>
              <a:t>First conversations are about data availability</a:t>
            </a:r>
          </a:p>
          <a:p>
            <a:r>
              <a:rPr lang="en-US"/>
              <a:t>Then about experimentation velocity</a:t>
            </a:r>
          </a:p>
          <a:p>
            <a:r>
              <a:rPr lang="en-US"/>
              <a:t>Then about operationalization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EC85D7-00F8-4974-AB9B-DBC46362CC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78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latin typeface="Segoe UI" panose="020B0502040204020203" pitchFamily="34" charset="0"/>
              </a:rPr>
              <a:t>Main benefits of AML Pipelines:</a:t>
            </a:r>
          </a:p>
          <a:p>
            <a:pPr marL="285750" indent="-285750">
              <a:buFont typeface="Arial" panose="020B0604020202020204" pitchFamily="34" charset="0"/>
              <a:buChar char="•"/>
            </a:pPr>
            <a:r>
              <a:rPr lang="en-US" dirty="0">
                <a:latin typeface="Segoe UI" panose="020B0502040204020203" pitchFamily="34" charset="0"/>
              </a:rPr>
              <a:t>Repeatability</a:t>
            </a:r>
          </a:p>
          <a:p>
            <a:pPr marL="285750" indent="-285750">
              <a:buFont typeface="Arial" panose="020B0604020202020204" pitchFamily="34" charset="0"/>
              <a:buChar char="•"/>
            </a:pPr>
            <a:r>
              <a:rPr lang="en-US" dirty="0">
                <a:latin typeface="Segoe UI" panose="020B0502040204020203" pitchFamily="34" charset="0"/>
              </a:rPr>
              <a:t>Flexibility</a:t>
            </a:r>
          </a:p>
          <a:p>
            <a:pPr marL="285750" indent="-285750">
              <a:buFont typeface="Arial" panose="020B0604020202020204" pitchFamily="34" charset="0"/>
              <a:buChar char="•"/>
            </a:pPr>
            <a:r>
              <a:rPr lang="en-US" dirty="0">
                <a:latin typeface="Segoe UI" panose="020B0502040204020203" pitchFamily="34" charset="0"/>
              </a:rPr>
              <a:t>Versioning and tracking</a:t>
            </a:r>
          </a:p>
          <a:p>
            <a:pPr marL="285750" indent="-285750">
              <a:buFont typeface="Arial" panose="020B0604020202020204" pitchFamily="34" charset="0"/>
              <a:buChar char="•"/>
            </a:pPr>
            <a:r>
              <a:rPr lang="en-US" dirty="0">
                <a:latin typeface="Segoe UI" panose="020B0502040204020203" pitchFamily="34" charset="0"/>
              </a:rPr>
              <a:t>Modularity</a:t>
            </a:r>
          </a:p>
          <a:p>
            <a:pPr marL="285750" indent="-285750">
              <a:buFont typeface="Arial" panose="020B0604020202020204" pitchFamily="34" charset="0"/>
              <a:buChar char="•"/>
            </a:pPr>
            <a:r>
              <a:rPr lang="en-US" dirty="0">
                <a:latin typeface="Segoe UI" panose="020B0502040204020203" pitchFamily="34" charset="0"/>
              </a:rPr>
              <a:t>Integration (i.e. Azure DevOps)</a:t>
            </a:r>
          </a:p>
          <a:p>
            <a:endParaRPr lang="en-US" dirty="0"/>
          </a:p>
          <a:p>
            <a:r>
              <a:rPr lang="en-US" dirty="0"/>
              <a:t>Azure ML Pipelines are modular and composed by multiple steps. For instance, you can see a possible AML Pipeline composed by the following steps:</a:t>
            </a:r>
          </a:p>
          <a:p>
            <a:pPr marL="171450" indent="-171450">
              <a:buFontTx/>
              <a:buChar char="-"/>
            </a:pPr>
            <a:r>
              <a:rPr lang="en-US" dirty="0"/>
              <a:t>Train</a:t>
            </a:r>
          </a:p>
          <a:p>
            <a:pPr marL="171450" indent="-171450">
              <a:buFontTx/>
              <a:buChar char="-"/>
            </a:pPr>
            <a:r>
              <a:rPr lang="en-US" dirty="0"/>
              <a:t>Package Model</a:t>
            </a:r>
          </a:p>
          <a:p>
            <a:pPr marL="171450" indent="-171450">
              <a:buFontTx/>
              <a:buChar char="-"/>
            </a:pPr>
            <a:r>
              <a:rPr lang="en-US" dirty="0"/>
              <a:t>Validate Model</a:t>
            </a:r>
          </a:p>
          <a:p>
            <a:pPr marL="171450" indent="-171450">
              <a:buFontTx/>
              <a:buChar char="-"/>
            </a:pPr>
            <a:endParaRPr lang="en-US" dirty="0"/>
          </a:p>
          <a:p>
            <a:pPr marL="0" indent="0">
              <a:buFontTx/>
              <a:buNone/>
            </a:pPr>
            <a:r>
              <a:rPr lang="en-US" dirty="0"/>
              <a:t>On top of the AML Pipeline level you can orchestrate the multiple workflows with Azure DevOps pipelines (note that those are a different type of pipelines which can trigger AML Pipelines). That includes triggering AML Pipelines but also other workflows like data preparation based on Azure Data Factory or internal Azure DevOps Release/Deployment pipelines deploying models as services into AML.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195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04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expect a single flat dataset – if columns aren’t names we will name them as “column 1, column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287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ts val="1000"/>
              </a:spcBef>
              <a:buSzTx/>
            </a:pPr>
            <a:r>
              <a:rPr lang="en-US" b="1">
                <a:solidFill>
                  <a:prstClr val="black"/>
                </a:solidFill>
                <a:latin typeface="Segoe UI Light" panose="020B0502040204020203" pitchFamily="34" charset="0"/>
                <a:cs typeface="Segoe UI Light" panose="020B0502040204020203" pitchFamily="34" charset="0"/>
              </a:rPr>
              <a:t>Data</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Large data</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supporting machines learning scenarios without compromise</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Support 100 GB, 1 TB coming soon</a:t>
            </a:r>
            <a:endParaRPr lang="en-US" b="1">
              <a:solidFill>
                <a:prstClr val="black"/>
              </a:solidFill>
              <a:latin typeface="Segoe UI Light" panose="020B0502040204020203" pitchFamily="34" charset="0"/>
              <a:cs typeface="Segoe UI Light" panose="020B0502040204020203" pitchFamily="34" charset="0"/>
            </a:endParaRP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Enrich data  - Azure Open Datasets</a:t>
            </a:r>
          </a:p>
          <a:p>
            <a:pPr marL="384432" marR="0" lvl="1" indent="-171450" algn="l" defTabSz="914400" rtl="0" eaLnBrk="1" fontAlgn="auto" latinLnBrk="0" hangingPunct="1">
              <a:lnSpc>
                <a:spcPct val="90000"/>
              </a:lnSpc>
              <a:spcBef>
                <a:spcPts val="1000"/>
              </a:spcBef>
              <a:spcAft>
                <a:spcPts val="333"/>
              </a:spcAft>
              <a:buClrTx/>
              <a:buSzTx/>
              <a:buFontTx/>
              <a:buChar char="-"/>
              <a:tabLst/>
              <a:defRPr/>
            </a:pPr>
            <a:r>
              <a:rPr lang="en-US" b="0">
                <a:solidFill>
                  <a:prstClr val="black"/>
                </a:solidFill>
                <a:latin typeface="Segoe UI Light" panose="020B0502040204020203" pitchFamily="34" charset="0"/>
                <a:cs typeface="Segoe UI Light" panose="020B0502040204020203" pitchFamily="34" charset="0"/>
              </a:rPr>
              <a:t>Value prop: Enrich your datasets with </a:t>
            </a:r>
            <a:r>
              <a:rPr lang="en-US" sz="1200" b="0" i="0" kern="1200">
                <a:solidFill>
                  <a:schemeClr val="tx1"/>
                </a:solidFill>
                <a:effectLst/>
                <a:latin typeface="+mn-lt"/>
                <a:ea typeface="+mn-ea"/>
                <a:cs typeface="+mn-cs"/>
              </a:rPr>
              <a:t>curated open data easily accessible on Azure. Additional data can improve the quality of your models.</a:t>
            </a:r>
            <a:r>
              <a:rPr lang="en-US" b="0">
                <a:solidFill>
                  <a:prstClr val="black"/>
                </a:solidFill>
                <a:latin typeface="Segoe UI Light" panose="020B0502040204020203" pitchFamily="34" charset="0"/>
                <a:cs typeface="Segoe UI Light" panose="020B0502040204020203" pitchFamily="34" charset="0"/>
              </a:rPr>
              <a:t> </a:t>
            </a:r>
          </a:p>
          <a:p>
            <a:pPr marL="384432" marR="0" lvl="1" indent="-171450" algn="l" defTabSz="914400" rtl="0" eaLnBrk="1" fontAlgn="auto" latinLnBrk="0" hangingPunct="1">
              <a:lnSpc>
                <a:spcPct val="90000"/>
              </a:lnSpc>
              <a:spcBef>
                <a:spcPts val="1000"/>
              </a:spcBef>
              <a:spcAft>
                <a:spcPts val="333"/>
              </a:spcAft>
              <a:buClrTx/>
              <a:buSzTx/>
              <a:buFontTx/>
              <a:buChar char="-"/>
              <a:tabLst/>
              <a:defRPr/>
            </a:pPr>
            <a:r>
              <a:rPr lang="en-US" b="0">
                <a:solidFill>
                  <a:prstClr val="black"/>
                </a:solidFill>
                <a:latin typeface="Segoe UI Light" panose="020B0502040204020203" pitchFamily="34" charset="0"/>
                <a:cs typeface="Segoe UI Light" panose="020B0502040204020203" pitchFamily="34" charset="0"/>
              </a:rPr>
              <a:t>Example: Creating a predictive model to forecast sales on a retail store. Weather data, holiday data can impact. Add it from Azure Open Datasets.</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Other specific examples: public holidays, historical weather, US population, etc.</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Guardrails on data</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Checking for class imbalance</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High cardinality columns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53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33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ts val="1000"/>
              </a:spcBef>
              <a:buSzTx/>
            </a:pPr>
            <a:r>
              <a:rPr lang="en-US" b="1">
                <a:solidFill>
                  <a:prstClr val="black"/>
                </a:solidFill>
                <a:latin typeface="Segoe UI Light" panose="020B0502040204020203" pitchFamily="34" charset="0"/>
                <a:cs typeface="Segoe UI Light" panose="020B0502040204020203" pitchFamily="34" charset="0"/>
              </a:rPr>
              <a:t>Featurization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Current: supports some automatic featurization and feature engineering</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Deep learning with Bert and </a:t>
            </a:r>
            <a:r>
              <a:rPr lang="en-US" b="0" err="1">
                <a:solidFill>
                  <a:prstClr val="black"/>
                </a:solidFill>
                <a:latin typeface="Segoe UI Light" panose="020B0502040204020203" pitchFamily="34" charset="0"/>
                <a:cs typeface="Segoe UI Light" panose="020B0502040204020203" pitchFamily="34" charset="0"/>
              </a:rPr>
              <a:t>BiLSTM</a:t>
            </a:r>
            <a:r>
              <a:rPr lang="en-US" b="0">
                <a:solidFill>
                  <a:prstClr val="black"/>
                </a:solidFill>
                <a:latin typeface="Segoe UI Light" panose="020B0502040204020203" pitchFamily="34" charset="0"/>
                <a:cs typeface="Segoe UI Light" panose="020B0502040204020203" pitchFamily="34" charset="0"/>
              </a:rPr>
              <a:t> for NLP</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Fun fact: </a:t>
            </a:r>
            <a:r>
              <a:rPr lang="en-US" sz="882" b="0" i="0" kern="1200">
                <a:solidFill>
                  <a:schemeClr val="tx1"/>
                </a:solidFill>
                <a:effectLst/>
                <a:latin typeface="Segoe UI" panose="020B0502040204020203" pitchFamily="34" charset="0"/>
                <a:ea typeface="+mn-ea"/>
                <a:cs typeface="+mn-cs"/>
              </a:rPr>
              <a:t>Recently, Allen </a:t>
            </a:r>
            <a:r>
              <a:rPr lang="en-US" sz="882" b="0" i="0" kern="1200" err="1">
                <a:solidFill>
                  <a:schemeClr val="tx1"/>
                </a:solidFill>
                <a:effectLst/>
                <a:latin typeface="Segoe UI" panose="020B0502040204020203" pitchFamily="34" charset="0"/>
                <a:ea typeface="+mn-ea"/>
                <a:cs typeface="+mn-cs"/>
              </a:rPr>
              <a:t>Institue</a:t>
            </a:r>
            <a:r>
              <a:rPr lang="en-US" sz="882" b="0" i="0" kern="1200">
                <a:solidFill>
                  <a:schemeClr val="tx1"/>
                </a:solidFill>
                <a:effectLst/>
                <a:latin typeface="Segoe UI" panose="020B0502040204020203" pitchFamily="34" charset="0"/>
                <a:ea typeface="+mn-ea"/>
                <a:cs typeface="+mn-cs"/>
              </a:rPr>
              <a:t> for AI announced new language understanding system called Aristo </a:t>
            </a:r>
            <a:r>
              <a:rPr lang="en-US" sz="882" b="0" i="0" u="sng" kern="1200">
                <a:solidFill>
                  <a:schemeClr val="tx1"/>
                </a:solidFill>
                <a:effectLst/>
                <a:latin typeface="Segoe UI" panose="020B0502040204020203" pitchFamily="34" charset="0"/>
                <a:ea typeface="+mn-ea"/>
                <a:cs typeface="+mn-cs"/>
                <a:hlinkClick r:id="rId3"/>
              </a:rPr>
              <a:t>https://allenai.org/aristo/</a:t>
            </a:r>
            <a:r>
              <a:rPr lang="en-US" sz="882" b="0" i="0" kern="1200">
                <a:solidFill>
                  <a:schemeClr val="tx1"/>
                </a:solidFill>
                <a:effectLst/>
                <a:latin typeface="Segoe UI" panose="020B0502040204020203" pitchFamily="34" charset="0"/>
                <a:ea typeface="+mn-ea"/>
                <a:cs typeface="+mn-cs"/>
              </a:rPr>
              <a:t>. The system has been developed for 20 years, but it's performance was stuck at 60% on 8th grade science test. The result jumped to 90% once researchers adopted BERT as core language understanding component. </a:t>
            </a:r>
            <a:endParaRPr lang="en-US" b="0">
              <a:solidFill>
                <a:prstClr val="black"/>
              </a:solidFill>
              <a:latin typeface="Segoe UI Light" panose="020B0502040204020203" pitchFamily="34" charset="0"/>
              <a:cs typeface="Segoe UI Light" panose="020B0502040204020203" pitchFamily="34" charset="0"/>
            </a:endParaRP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now available to your scenarios with a click of a button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Customization</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Enable data scientists with knowledge on how the data contribute to the model, resulting in better accuracy</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Block transformers</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Override column purpose</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Choose to include or exclude columns in training</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Decide how to impute missing values</a:t>
            </a:r>
          </a:p>
          <a:p>
            <a:endParaRPr lang="en-US"/>
          </a:p>
          <a:p>
            <a:r>
              <a:rPr lang="en-US"/>
              <a:t>Advanced </a:t>
            </a:r>
            <a:r>
              <a:rPr lang="en-US" b="1"/>
              <a:t>data preprocessing </a:t>
            </a:r>
            <a:r>
              <a:rPr lang="en-US"/>
              <a:t>and </a:t>
            </a:r>
            <a:r>
              <a:rPr lang="en-US" b="1"/>
              <a:t>feature engineering </a:t>
            </a:r>
            <a:r>
              <a:rPr lang="en-US"/>
              <a:t>information: </a:t>
            </a:r>
          </a:p>
          <a:p>
            <a:r>
              <a:rPr lang="en-US"/>
              <a:t>https://docs.microsoft.com/en-us/azure/machine-learning/service/how-to-create-portal-experiments#advanced-preprocessing-options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336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90000"/>
              </a:lnSpc>
              <a:spcBef>
                <a:spcPts val="1000"/>
              </a:spcBef>
              <a:spcAft>
                <a:spcPts val="333"/>
              </a:spcAft>
              <a:buClrTx/>
              <a:buSzTx/>
              <a:buFontTx/>
              <a:buChar char="-"/>
              <a:tabLst/>
              <a:defRPr/>
            </a:pPr>
            <a:r>
              <a:rPr lang="en-US" b="0" i="0">
                <a:effectLst/>
                <a:latin typeface="Segoe UI" panose="020B0502040204020203" pitchFamily="34" charset="0"/>
              </a:rPr>
              <a:t>adding world class statistical models like </a:t>
            </a:r>
            <a:r>
              <a:rPr lang="en-US" b="0" i="0" err="1">
                <a:effectLst/>
                <a:latin typeface="Segoe UI" panose="020B0502040204020203" pitchFamily="34" charset="0"/>
              </a:rPr>
              <a:t>arima</a:t>
            </a:r>
            <a:r>
              <a:rPr lang="en-US" b="0" i="0">
                <a:effectLst/>
                <a:latin typeface="Segoe UI" panose="020B0502040204020203" pitchFamily="34" charset="0"/>
              </a:rPr>
              <a:t> , prophet and deep learning models like TCN.</a:t>
            </a:r>
          </a:p>
          <a:p>
            <a:pPr marL="171450" marR="0" lvl="0" indent="-171450" algn="l" defTabSz="914400" rtl="0" eaLnBrk="1" fontAlgn="auto" latinLnBrk="0" hangingPunct="1">
              <a:lnSpc>
                <a:spcPct val="90000"/>
              </a:lnSpc>
              <a:spcBef>
                <a:spcPts val="1000"/>
              </a:spcBef>
              <a:spcAft>
                <a:spcPts val="333"/>
              </a:spcAft>
              <a:buClrTx/>
              <a:buSzTx/>
              <a:buFontTx/>
              <a:buChar char="-"/>
              <a:tabLst/>
              <a:defRPr/>
            </a:pPr>
            <a:r>
              <a:rPr lang="en-US" b="0" i="0">
                <a:effectLst/>
                <a:latin typeface="Segoe UI" panose="020B0502040204020203" pitchFamily="34" charset="0"/>
              </a:rPr>
              <a:t>We try all of these along with our classical models on the users dataset to provide better performance.</a:t>
            </a:r>
          </a:p>
          <a:p>
            <a:pPr marL="171450" marR="0" lvl="0" indent="-171450" algn="l" defTabSz="914400" rtl="0" eaLnBrk="1" fontAlgn="auto" latinLnBrk="0" hangingPunct="1">
              <a:lnSpc>
                <a:spcPct val="90000"/>
              </a:lnSpc>
              <a:spcBef>
                <a:spcPts val="1000"/>
              </a:spcBef>
              <a:spcAft>
                <a:spcPts val="333"/>
              </a:spcAft>
              <a:buClrTx/>
              <a:buSzTx/>
              <a:buFontTx/>
              <a:buChar char="-"/>
              <a:tabLst/>
              <a:defRPr/>
            </a:pPr>
            <a:r>
              <a:rPr lang="en-US" b="1" i="0">
                <a:effectLst/>
                <a:latin typeface="Segoe UI" panose="020B0502040204020203" pitchFamily="34" charset="0"/>
              </a:rPr>
              <a:t>Many models. </a:t>
            </a:r>
            <a:r>
              <a:rPr lang="en-US" b="0" i="0">
                <a:effectLst/>
                <a:latin typeface="Segoe UI" panose="020B0502040204020203" pitchFamily="34" charset="0"/>
              </a:rPr>
              <a:t>Now instead of having one model to forecast for your entire store, we are introducing grouping which is our first step towards hierarchical time series. This will allow for more detailed forecasts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413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ts val="1000"/>
              </a:spcBef>
              <a:buSzTx/>
            </a:pPr>
            <a:r>
              <a:rPr lang="en-US" sz="1200">
                <a:solidFill>
                  <a:prstClr val="black"/>
                </a:solidFill>
                <a:latin typeface="Segoe UI Light" panose="020B0502040204020203" pitchFamily="34" charset="0"/>
                <a:cs typeface="Segoe UI Light" panose="020B0502040204020203" pitchFamily="34" charset="0"/>
              </a:rPr>
              <a:t>Top two questions</a:t>
            </a:r>
          </a:p>
          <a:p>
            <a:pPr marL="0" lvl="0" indent="0" defTabSz="914400">
              <a:lnSpc>
                <a:spcPct val="90000"/>
              </a:lnSpc>
              <a:spcBef>
                <a:spcPts val="1000"/>
              </a:spcBef>
              <a:buSzTx/>
              <a:buFontTx/>
              <a:buNone/>
            </a:pPr>
            <a:endParaRPr lang="en-US" sz="1200">
              <a:solidFill>
                <a:prstClr val="black"/>
              </a:solidFill>
              <a:latin typeface="Segoe UI Light" panose="020B0502040204020203" pitchFamily="34" charset="0"/>
              <a:cs typeface="Segoe UI Light" panose="020B0502040204020203" pitchFamily="34" charset="0"/>
            </a:endParaRPr>
          </a:p>
          <a:p>
            <a:pPr marL="0" lvl="0" indent="0" defTabSz="914400">
              <a:lnSpc>
                <a:spcPct val="90000"/>
              </a:lnSpc>
              <a:spcBef>
                <a:spcPts val="1000"/>
              </a:spcBef>
              <a:buSzTx/>
              <a:buFontTx/>
              <a:buNone/>
            </a:pPr>
            <a:r>
              <a:rPr lang="en-US" sz="1200" b="1">
                <a:solidFill>
                  <a:prstClr val="black"/>
                </a:solidFill>
                <a:latin typeface="Segoe UI Light" panose="020B0502040204020203" pitchFamily="34" charset="0"/>
                <a:cs typeface="Segoe UI Light" panose="020B0502040204020203" pitchFamily="34" charset="0"/>
              </a:rPr>
              <a:t>What did you do?</a:t>
            </a:r>
          </a:p>
          <a:p>
            <a:pPr lvl="0" defTabSz="914400">
              <a:lnSpc>
                <a:spcPct val="90000"/>
              </a:lnSpc>
              <a:spcBef>
                <a:spcPts val="1000"/>
              </a:spcBef>
              <a:buSzTx/>
            </a:pPr>
            <a:r>
              <a:rPr lang="en-US" sz="1200">
                <a:solidFill>
                  <a:prstClr val="black"/>
                </a:solidFill>
                <a:latin typeface="Segoe UI Light" panose="020B0502040204020203" pitchFamily="34" charset="0"/>
                <a:cs typeface="Segoe UI Light" panose="020B0502040204020203" pitchFamily="34" charset="0"/>
              </a:rPr>
              <a:t>Now I have a model, but how did automated ml build it? You’re saying everything is automated and will be taken care of, but what did you really do?</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Show transformers, parameters</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any values we altered in the dataset (impute missing values, train-valid), algorithm and hyper parameters.</a:t>
            </a:r>
          </a:p>
          <a:p>
            <a:pPr marL="0" lvl="0" indent="0" defTabSz="914400">
              <a:lnSpc>
                <a:spcPct val="90000"/>
              </a:lnSpc>
              <a:spcBef>
                <a:spcPts val="1000"/>
              </a:spcBef>
              <a:buSzTx/>
              <a:buFontTx/>
              <a:buNone/>
            </a:pPr>
            <a:endParaRPr lang="en-US" sz="1200">
              <a:solidFill>
                <a:prstClr val="black"/>
              </a:solidFill>
              <a:latin typeface="Segoe UI Light" panose="020B0502040204020203" pitchFamily="34" charset="0"/>
              <a:cs typeface="Segoe UI Light" panose="020B0502040204020203" pitchFamily="34" charset="0"/>
            </a:endParaRPr>
          </a:p>
          <a:p>
            <a:pPr marL="0" lvl="0" indent="0" defTabSz="914400">
              <a:lnSpc>
                <a:spcPct val="90000"/>
              </a:lnSpc>
              <a:spcBef>
                <a:spcPts val="1000"/>
              </a:spcBef>
              <a:buSzTx/>
              <a:buFontTx/>
              <a:buNone/>
            </a:pPr>
            <a:r>
              <a:rPr lang="en-US" sz="1200" b="1">
                <a:solidFill>
                  <a:prstClr val="black"/>
                </a:solidFill>
                <a:latin typeface="Segoe UI Light" panose="020B0502040204020203" pitchFamily="34" charset="0"/>
                <a:cs typeface="Segoe UI Light" panose="020B0502040204020203" pitchFamily="34" charset="0"/>
              </a:rPr>
              <a:t>How are predictions made?</a:t>
            </a:r>
          </a:p>
          <a:p>
            <a:pPr marL="0" lvl="0" indent="0" defTabSz="914400">
              <a:lnSpc>
                <a:spcPct val="90000"/>
              </a:lnSpc>
              <a:spcBef>
                <a:spcPts val="1000"/>
              </a:spcBef>
              <a:buSzTx/>
              <a:buFontTx/>
              <a:buNone/>
            </a:pPr>
            <a:r>
              <a:rPr lang="en-US" sz="1200">
                <a:solidFill>
                  <a:prstClr val="black"/>
                </a:solidFill>
                <a:latin typeface="Segoe UI Light" panose="020B0502040204020203" pitchFamily="34" charset="0"/>
                <a:cs typeface="Segoe UI Light" panose="020B0502040204020203" pitchFamily="34" charset="0"/>
              </a:rPr>
              <a:t>How is the model making decisions? How does the way the model makes decisions align with your prior business knowledge on the problem?</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Interpretability dashboard</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Example: employee retention</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Feature importance, local and global. Training and inference time</a:t>
            </a:r>
          </a:p>
          <a:p>
            <a:pPr marL="342900" lvl="0" indent="-342900" defTabSz="914400">
              <a:lnSpc>
                <a:spcPct val="90000"/>
              </a:lnSpc>
              <a:spcBef>
                <a:spcPts val="1000"/>
              </a:spcBef>
              <a:buSzTx/>
              <a:buFontTx/>
              <a:buChar char="-"/>
            </a:pPr>
            <a:r>
              <a:rPr lang="en-US" sz="1200">
                <a:solidFill>
                  <a:prstClr val="black"/>
                </a:solidFill>
                <a:latin typeface="Segoe UI Light" panose="020B0502040204020203" pitchFamily="34" charset="0"/>
                <a:cs typeface="Segoe UI Light" panose="020B0502040204020203" pitchFamily="34" charset="0"/>
              </a:rPr>
              <a:t>What if analysis </a:t>
            </a:r>
            <a:r>
              <a:rPr lang="en-US" sz="1200" b="1">
                <a:solidFill>
                  <a:prstClr val="black"/>
                </a:solidFill>
                <a:latin typeface="Segoe UI Light" panose="020B0502040204020203" pitchFamily="34" charset="0"/>
                <a:cs typeface="Segoe UI Light" panose="020B0502040204020203" pitchFamily="34" charset="0"/>
              </a:rPr>
              <a:t>(employee retention)</a:t>
            </a:r>
          </a:p>
          <a:p>
            <a:pPr marL="0" lvl="0" indent="0" defTabSz="914400">
              <a:lnSpc>
                <a:spcPct val="90000"/>
              </a:lnSpc>
              <a:spcBef>
                <a:spcPts val="1000"/>
              </a:spcBef>
              <a:buSzTx/>
              <a:buFontTx/>
              <a:buNone/>
            </a:pPr>
            <a:endParaRPr lang="en-US" sz="1200">
              <a:solidFill>
                <a:prstClr val="black"/>
              </a:solidFill>
              <a:latin typeface="Segoe UI Light" panose="020B0502040204020203" pitchFamily="34" charset="0"/>
              <a:cs typeface="Segoe UI Light" panose="020B0502040204020203" pitchFamily="34" charset="0"/>
            </a:endParaRPr>
          </a:p>
          <a:p>
            <a:pPr marL="0" lvl="0" indent="0" defTabSz="914400">
              <a:lnSpc>
                <a:spcPct val="90000"/>
              </a:lnSpc>
              <a:spcBef>
                <a:spcPts val="1000"/>
              </a:spcBef>
              <a:buSzTx/>
              <a:buFontTx/>
              <a:buNone/>
            </a:pPr>
            <a:r>
              <a:rPr lang="en-US" sz="1200">
                <a:solidFill>
                  <a:prstClr val="black"/>
                </a:solidFill>
                <a:latin typeface="Segoe UI Light" panose="020B0502040204020203" pitchFamily="34" charset="0"/>
                <a:cs typeface="Segoe UI Light" panose="020B0502040204020203" pitchFamily="34" charset="0"/>
              </a:rPr>
              <a:t>Training time and inference time</a:t>
            </a:r>
          </a:p>
          <a:p>
            <a:pPr marL="0" lvl="0" indent="0" defTabSz="914400">
              <a:lnSpc>
                <a:spcPct val="90000"/>
              </a:lnSpc>
              <a:spcBef>
                <a:spcPts val="1000"/>
              </a:spcBef>
              <a:buSzTx/>
              <a:buFontTx/>
              <a:buNone/>
            </a:pPr>
            <a:r>
              <a:rPr lang="en-US" sz="1200">
                <a:solidFill>
                  <a:prstClr val="black"/>
                </a:solidFill>
                <a:latin typeface="Segoe UI Light" panose="020B0502040204020203" pitchFamily="34" charset="0"/>
                <a:cs typeface="Segoe UI Light" panose="020B0502040204020203" pitchFamily="34" charset="0"/>
              </a:rPr>
              <a:t>+ interpretability dashboard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41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data scientist I will</a:t>
            </a:r>
          </a:p>
          <a:p>
            <a:pPr marL="171450" indent="-171450">
              <a:buFontTx/>
              <a:buChar char="-"/>
            </a:pPr>
            <a:r>
              <a:rPr lang="en-US"/>
              <a:t>Start with my data – usually I will have it stored in a blob store or Datawarehouse</a:t>
            </a:r>
            <a:endParaRPr lang="en-US">
              <a:cs typeface="Calibri"/>
            </a:endParaRPr>
          </a:p>
          <a:p>
            <a:pPr marL="171450" indent="-171450">
              <a:buFontTx/>
              <a:buChar char="-"/>
            </a:pPr>
            <a:r>
              <a:rPr lang="en-US"/>
              <a:t>And then comes the data preparing stage where I will be normalizing the values, imputing any missing values, getting rid of columns that wont contribute</a:t>
            </a:r>
          </a:p>
          <a:p>
            <a:pPr marL="171450" indent="-171450">
              <a:buFontTx/>
              <a:buChar char="-"/>
            </a:pPr>
            <a:r>
              <a:rPr lang="en-US"/>
              <a:t>Begin modeling with algorithms and hyper parameters that I think will work well based on my prior knowledge</a:t>
            </a:r>
            <a:endParaRPr lang="en-US">
              <a:cs typeface="Calibri"/>
            </a:endParaRPr>
          </a:p>
          <a:p>
            <a:pPr marL="171450" indent="-171450">
              <a:buFontTx/>
              <a:buChar char="-"/>
            </a:pPr>
            <a:r>
              <a:rPr lang="en-US"/>
              <a:t>Once I am satisfied, I’ll deploy the ML model to production (to be used/consumed by the end-user application)</a:t>
            </a:r>
            <a:endParaRPr lang="en-US">
              <a:cs typeface="Calibri"/>
            </a:endParaRPr>
          </a:p>
        </p:txBody>
      </p:sp>
      <p:sp>
        <p:nvSpPr>
          <p:cNvPr id="4" name="Slide Number Placeholder 3"/>
          <p:cNvSpPr>
            <a:spLocks noGrp="1"/>
          </p:cNvSpPr>
          <p:nvPr>
            <p:ph type="sldNum" sz="quarter" idx="5"/>
          </p:nvPr>
        </p:nvSpPr>
        <p:spPr/>
        <p:txBody>
          <a:bodyPr/>
          <a:lstStyle/>
          <a:p>
            <a:fld id="{29E267DE-3F28-4E2B-99B6-5E0B1C6763B6}" type="slidenum">
              <a:rPr lang="en-US" smtClean="0"/>
              <a:t>4</a:t>
            </a:fld>
            <a:endParaRPr lang="en-US"/>
          </a:p>
        </p:txBody>
      </p:sp>
    </p:spTree>
    <p:extLst>
      <p:ext uri="{BB962C8B-B14F-4D97-AF65-F5344CB8AC3E}">
        <p14:creationId xmlns:p14="http://schemas.microsoft.com/office/powerpoint/2010/main" val="88112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1"/>
              <a:t>This is a canonical example. Similar examples could be:</a:t>
            </a:r>
          </a:p>
          <a:p>
            <a:pPr marL="171450" lvl="0" indent="-171450">
              <a:buFontTx/>
              <a:buChar char="-"/>
            </a:pPr>
            <a:r>
              <a:rPr lang="en-US" i="1"/>
              <a:t>How much is this house worth?</a:t>
            </a:r>
          </a:p>
          <a:p>
            <a:pPr marL="171450" lvl="0" indent="-171450">
              <a:buFontTx/>
              <a:buChar char="-"/>
            </a:pPr>
            <a:r>
              <a:rPr lang="en-US" i="1"/>
              <a:t>How much is this taxi trip worth?</a:t>
            </a:r>
          </a:p>
          <a:p>
            <a:pPr marL="171450" lvl="0" indent="-171450">
              <a:buFontTx/>
              <a:buChar char="-"/>
            </a:pPr>
            <a:endParaRPr lang="en-US" i="1"/>
          </a:p>
          <a:p>
            <a:pPr marL="171450" lvl="0" indent="-171450">
              <a:buFontTx/>
              <a:buChar char="-"/>
            </a:pPr>
            <a:r>
              <a:rPr lang="en-US" i="1"/>
              <a:t>Let’s walk through a simple problem, and see what factors a data scientists may consider along the way. Here we’ll ask the question- “How much is a car?”</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4/15/2020 1:33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4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i="1"/>
              <a:t>When trying to answer this question, a data scientists may ask:</a:t>
            </a:r>
          </a:p>
          <a:p>
            <a:pPr marL="628650" lvl="1" indent="-171450">
              <a:buFont typeface="Arial" panose="020B0604020202020204" pitchFamily="34" charset="0"/>
              <a:buChar char="•"/>
            </a:pPr>
            <a:r>
              <a:rPr lang="en-US" i="1"/>
              <a:t>What features should I consider?</a:t>
            </a:r>
          </a:p>
          <a:p>
            <a:pPr marL="1085850" lvl="2" indent="-171450">
              <a:buFont typeface="Arial" panose="020B0604020202020204" pitchFamily="34" charset="0"/>
              <a:buChar char="•"/>
            </a:pPr>
            <a:r>
              <a:rPr lang="en-US" i="1"/>
              <a:t>Mileage, condition, car brand?</a:t>
            </a:r>
          </a:p>
          <a:p>
            <a:pPr marL="628650" lvl="1" indent="-171450">
              <a:buFont typeface="Arial" panose="020B0604020202020204" pitchFamily="34" charset="0"/>
              <a:buChar char="•"/>
            </a:pPr>
            <a:r>
              <a:rPr lang="en-US" i="1"/>
              <a:t>Then what algorithms should I apply to my problem?</a:t>
            </a:r>
          </a:p>
          <a:p>
            <a:pPr marL="0" lvl="0" indent="0">
              <a:buFont typeface="Arial" panose="020B0604020202020204" pitchFamily="34" charset="0"/>
              <a:buNone/>
            </a:pPr>
            <a:r>
              <a:rPr lang="en-US" i="1"/>
              <a:t>Finally our data scientists will decide on the parameters for each model and receive a score, in this case 30% accuracy.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4/15/2020 1:33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5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a:t>This isn’t very good, so we choose a different set features, a different algorithms and parameters and get a slightly better accuracy, and we will keep doing this until we receive a score we’re happy with- say 95%.</a:t>
            </a:r>
          </a:p>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4/15/2020 1:33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22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en-US" i="0"/>
              <a:t>We can see how this process very quickly because iterative, repetitive, and time consuming</a:t>
            </a:r>
            <a:r>
              <a:rPr lang="en-US"/>
              <a:t> and there has to be a better way to do this. This is exactly where </a:t>
            </a:r>
            <a:r>
              <a:rPr lang="en-US" err="1"/>
              <a:t>AutoML</a:t>
            </a:r>
            <a:r>
              <a:rPr lang="en-US"/>
              <a:t> &amp; Hyperdrive comes in.</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4/15/2020 1:33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6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4/15/2020 1:33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95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11149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1069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8702796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48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437739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2"/>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893601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29886370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8951157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3"/>
              </a:spcAft>
              <a:buNone/>
              <a:defRPr sz="1200" spc="20" baseline="0">
                <a:solidFill>
                  <a:schemeClr val="tx1"/>
                </a:solidFill>
                <a:latin typeface="+mj-lt"/>
              </a:defRPr>
            </a:lvl3pPr>
            <a:lvl4pPr marL="672161" indent="0">
              <a:spcBef>
                <a:spcPts val="0"/>
              </a:spcBef>
              <a:spcAft>
                <a:spcPts val="1273"/>
              </a:spcAft>
              <a:buNone/>
              <a:defRPr sz="1961"/>
            </a:lvl4pPr>
            <a:lvl5pPr marL="896214"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9455447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1675428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46208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4667711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53770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2986520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056390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069551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823564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92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6" y="3429001"/>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458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391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0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090163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3186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60066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3466786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46620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132612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651994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451923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64907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4843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871388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1309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37443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15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430351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26158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49626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45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24723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9267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949582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51667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109327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1344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931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0105130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344086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115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6393817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5408317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11004054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4593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40658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201869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21379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075569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855868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657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13650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07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547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369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441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807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34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687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194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69240" y="1221953"/>
            <a:ext cx="11655840" cy="1348908"/>
          </a:xfrm>
        </p:spPr>
        <p:txBody>
          <a:bodyPr vert="horz" wrap="square" lIns="146304" tIns="91440" rIns="146304" bIns="91440" rtlCol="0">
            <a:spAutoFit/>
          </a:bodyPr>
          <a:lstStyle>
            <a:lvl1pPr>
              <a:defRPr lang="en-US" sz="1961" smtClean="0"/>
            </a:lvl1pPr>
            <a:lvl2pPr>
              <a:defRPr lang="en-US" sz="1568" smtClean="0"/>
            </a:lvl2pPr>
            <a:lvl3pPr>
              <a:defRPr lang="en-US" sz="1372" smtClean="0"/>
            </a:lvl3pPr>
            <a:lvl4pPr>
              <a:defRPr lang="en-US" sz="1176" smtClean="0"/>
            </a:lvl4pPr>
            <a:lvl5pPr>
              <a:defRPr lang="en-US" sz="1176"/>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37057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720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6763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0231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6987836"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0CDC3A51-4045-4D9C-9D85-5F858AB3ADBA}"/>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0933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36152" y="1436688"/>
            <a:ext cx="2468880" cy="1785104"/>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247496"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01304"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55112"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299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3" name="Text Placeholder 3">
            <a:extLst>
              <a:ext uri="{FF2B5EF4-FFF2-40B4-BE49-F238E27FC236}">
                <a16:creationId xmlns:a16="http://schemas.microsoft.com/office/drawing/2014/main" id="{FE6041D9-B489-42F9-AF48-A53358D03824}"/>
              </a:ext>
            </a:extLst>
          </p:cNvPr>
          <p:cNvSpPr>
            <a:spLocks noGrp="1"/>
          </p:cNvSpPr>
          <p:nvPr>
            <p:ph type="body" sz="quarter" idx="15"/>
          </p:nvPr>
        </p:nvSpPr>
        <p:spPr>
          <a:xfrm>
            <a:off x="588263" y="826532"/>
            <a:ext cx="11018520"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3AC158A5-6D5D-419C-BEB3-3733A4816028}"/>
              </a:ext>
            </a:extLst>
          </p:cNvPr>
          <p:cNvSpPr>
            <a:spLocks noGrp="1"/>
          </p:cNvSpPr>
          <p:nvPr>
            <p:ph type="body" sz="quarter" idx="12"/>
          </p:nvPr>
        </p:nvSpPr>
        <p:spPr>
          <a:xfrm>
            <a:off x="1498208"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A248F08-424C-489B-8291-F444A5F9F7F3}"/>
              </a:ext>
            </a:extLst>
          </p:cNvPr>
          <p:cNvSpPr>
            <a:spLocks noGrp="1"/>
          </p:cNvSpPr>
          <p:nvPr>
            <p:ph type="body" sz="quarter" idx="13"/>
          </p:nvPr>
        </p:nvSpPr>
        <p:spPr>
          <a:xfrm>
            <a:off x="7024293"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1807E124-812F-4C84-A22C-45EF72C37B0B}"/>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55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4322106" y="1676402"/>
            <a:ext cx="3584110" cy="1538883"/>
          </a:xfrm>
        </p:spPr>
        <p:txBody>
          <a:bodyPr/>
          <a:lstStyle>
            <a:lvl1pPr marL="0" indent="0" algn="ctr">
              <a:spcBef>
                <a:spcPts val="2400"/>
              </a:spcBef>
              <a:spcAft>
                <a:spcPts val="600"/>
              </a:spcAft>
              <a:buNone/>
              <a:defRPr sz="2800" b="0">
                <a:solidFill>
                  <a:schemeClr val="accent1">
                    <a:lumMod val="60000"/>
                    <a:lumOff val="40000"/>
                  </a:schemeClr>
                </a:solidFill>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44500" y="3726935"/>
            <a:ext cx="3738832" cy="1538883"/>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4381306"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163390"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44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542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874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2236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697277" y="2309700"/>
            <a:ext cx="5115694" cy="1139030"/>
          </a:xfrm>
        </p:spPr>
        <p:txBody>
          <a:bodyPr wrap="square" lIns="91440" rIns="91440" anchor="b" anchorCtr="0">
            <a:spAutoFit/>
          </a:bodyPr>
          <a:lstStyle>
            <a:lvl1pPr>
              <a:defRPr lang="en-US" sz="3200" kern="0" spc="49">
                <a:solidFill>
                  <a:srgbClr val="0078D7"/>
                </a:solidFill>
                <a:latin typeface="Segoe UI Semilight" charset="0"/>
                <a:ea typeface="Segoe UI Semilight" charset="0"/>
                <a:cs typeface="Segoe UI Semilight" charset="0"/>
              </a:defRPr>
            </a:lvl1pPr>
          </a:lstStyle>
          <a:p>
            <a:pPr marL="0" lvl="0" defTabSz="913927"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697278" y="3510463"/>
            <a:ext cx="431464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116826" y="0"/>
            <a:ext cx="6075175" cy="700320"/>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697278" y="3695664"/>
            <a:ext cx="4314649" cy="1317284"/>
          </a:xfrm>
        </p:spPr>
        <p:txBody>
          <a:bodyPr lIns="91440" rIns="91440"/>
          <a:lstStyle>
            <a:lvl1pPr>
              <a:spcBef>
                <a:spcPts val="200"/>
              </a:spcBef>
              <a:spcAft>
                <a:spcPts val="1200"/>
              </a:spcAft>
              <a:defRPr lang="en-US" sz="1200" b="1" kern="1200" spc="170" dirty="0" smtClean="0">
                <a:solidFill>
                  <a:srgbClr val="505050"/>
                </a:solidFill>
                <a:latin typeface="Segoe UI Semibold" charset="0"/>
                <a:ea typeface="Segoe UI Semibold" charset="0"/>
                <a:cs typeface="Segoe UI Semibold" charset="0"/>
              </a:defRPr>
            </a:lvl1pPr>
            <a:lvl2pPr>
              <a:defRPr lang="en-US" sz="1200" b="1" kern="1200" spc="170" dirty="0" smtClean="0">
                <a:solidFill>
                  <a:srgbClr val="505050"/>
                </a:solidFill>
                <a:latin typeface="Segoe UI Semibold" charset="0"/>
                <a:ea typeface="Segoe UI Semibold" charset="0"/>
                <a:cs typeface="Segoe UI Semibold" charset="0"/>
              </a:defRPr>
            </a:lvl2pPr>
            <a:lvl3pPr>
              <a:defRPr lang="en-US" sz="1200" b="1" kern="1200" spc="170" dirty="0" smtClean="0">
                <a:solidFill>
                  <a:srgbClr val="505050"/>
                </a:solidFill>
                <a:latin typeface="Segoe UI Semibold" charset="0"/>
                <a:ea typeface="Segoe UI Semibold" charset="0"/>
                <a:cs typeface="Segoe UI Semibold" charset="0"/>
              </a:defRPr>
            </a:lvl3pPr>
            <a:lvl4pPr>
              <a:defRPr lang="en-US" sz="1200" b="1" kern="1200" spc="170" dirty="0" smtClean="0">
                <a:solidFill>
                  <a:srgbClr val="505050"/>
                </a:solidFill>
                <a:latin typeface="Segoe UI Semibold" charset="0"/>
                <a:ea typeface="Segoe UI Semibold" charset="0"/>
                <a:cs typeface="Segoe UI Semibold" charset="0"/>
              </a:defRPr>
            </a:lvl4pPr>
            <a:lvl5pPr>
              <a:defRPr lang="en-US" sz="1200" b="1" kern="1200" spc="170"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9815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7486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5980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59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7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181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2501233"/>
            <a:ext cx="3059752" cy="738664"/>
          </a:xfrm>
        </p:spPr>
        <p:txBody>
          <a:bodyPr anchor="b"/>
          <a:lstStyle>
            <a:lvl1pPr>
              <a:defRPr sz="4800"/>
            </a:lvl1pPr>
          </a:lstStyle>
          <a:p>
            <a:r>
              <a:rPr lang="en-US"/>
              <a:t>Click to edit</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1468061"/>
            <a:ext cx="6455879" cy="2145203"/>
          </a:xfrm>
        </p:spPr>
        <p:txBody>
          <a:bodyPr/>
          <a:lstStyle>
            <a:lvl1pPr marL="0" indent="0">
              <a:spcBef>
                <a:spcPts val="3000"/>
              </a:spcBef>
              <a:spcAft>
                <a:spcPts val="600"/>
              </a:spcAft>
              <a:buNone/>
              <a:defRPr sz="2400">
                <a:solidFill>
                  <a:schemeClr val="accent2"/>
                </a:solidFill>
                <a:latin typeface="+mj-lt"/>
              </a:defRPr>
            </a:lvl1pPr>
            <a:lvl2pPr marL="0" indent="0">
              <a:spcBef>
                <a:spcPts val="600"/>
              </a:spcBef>
              <a:spcAft>
                <a:spcPts val="600"/>
              </a:spcAft>
              <a:buNone/>
              <a:defRPr sz="18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9048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22ED-C63D-49A0-B426-BAF4D0293A10}"/>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9406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52412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92F3A8B-A197-457D-9FA1-53B49AC2DA92}"/>
              </a:ext>
            </a:extLst>
          </p:cNvPr>
          <p:cNvSpPr>
            <a:spLocks noGrp="1"/>
          </p:cNvSpPr>
          <p:nvPr>
            <p:ph type="body" sz="quarter" idx="12"/>
          </p:nvPr>
        </p:nvSpPr>
        <p:spPr>
          <a:xfrm>
            <a:off x="4333056" y="1851733"/>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E990A15-C83A-465D-83DB-6034E8ECFF45}"/>
              </a:ext>
            </a:extLst>
          </p:cNvPr>
          <p:cNvSpPr>
            <a:spLocks noGrp="1"/>
          </p:cNvSpPr>
          <p:nvPr>
            <p:ph type="body" sz="quarter" idx="13"/>
          </p:nvPr>
        </p:nvSpPr>
        <p:spPr>
          <a:xfrm>
            <a:off x="3877883" y="4026170"/>
            <a:ext cx="2286000" cy="1148007"/>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54BFD1E-61C1-407A-BA00-66307624F6E1}"/>
              </a:ext>
            </a:extLst>
          </p:cNvPr>
          <p:cNvSpPr>
            <a:spLocks noGrp="1"/>
          </p:cNvSpPr>
          <p:nvPr>
            <p:ph type="body" sz="quarter" idx="14"/>
          </p:nvPr>
        </p:nvSpPr>
        <p:spPr>
          <a:xfrm>
            <a:off x="9430422" y="1942921"/>
            <a:ext cx="2286000" cy="1164934"/>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sz="1050" b="1" i="0">
                <a:solidFill>
                  <a:schemeClr val="accent4"/>
                </a:solidFill>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3AD4C57B-0EA9-4408-9118-983232BCB704}"/>
              </a:ext>
            </a:extLst>
          </p:cNvPr>
          <p:cNvSpPr>
            <a:spLocks noGrp="1"/>
          </p:cNvSpPr>
          <p:nvPr>
            <p:ph type="body" sz="quarter" idx="15"/>
          </p:nvPr>
        </p:nvSpPr>
        <p:spPr>
          <a:xfrm>
            <a:off x="9430422" y="4137879"/>
            <a:ext cx="2286000" cy="1148007"/>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lang="en-US" sz="1050" b="1" i="0" kern="1200" spc="0" baseline="0" dirty="0">
                <a:solidFill>
                  <a:schemeClr val="accent4"/>
                </a:solidFill>
                <a:latin typeface="+mn-lt"/>
                <a:ea typeface="+mn-ea"/>
                <a:cs typeface="+mn-cs"/>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marL="0" marR="0" lvl="2"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0306CA-B49B-4E80-B231-282279D61D3F}"/>
              </a:ext>
            </a:extLst>
          </p:cNvPr>
          <p:cNvSpPr>
            <a:spLocks noGrp="1"/>
          </p:cNvSpPr>
          <p:nvPr>
            <p:ph type="body" sz="quarter" idx="16"/>
          </p:nvPr>
        </p:nvSpPr>
        <p:spPr>
          <a:xfrm>
            <a:off x="6387358" y="5083648"/>
            <a:ext cx="1712951" cy="1344984"/>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EABDF00-5C65-4BFD-B261-89D12C0FA1A0}"/>
              </a:ext>
            </a:extLst>
          </p:cNvPr>
          <p:cNvGrpSpPr/>
          <p:nvPr userDrawn="1"/>
        </p:nvGrpSpPr>
        <p:grpSpPr>
          <a:xfrm>
            <a:off x="5912911" y="1784758"/>
            <a:ext cx="3642477" cy="2583273"/>
            <a:chOff x="6423789" y="1926570"/>
            <a:chExt cx="3090608" cy="2191883"/>
          </a:xfrm>
        </p:grpSpPr>
        <p:pic>
          <p:nvPicPr>
            <p:cNvPr id="10" name="Picture 9">
              <a:extLst>
                <a:ext uri="{FF2B5EF4-FFF2-40B4-BE49-F238E27FC236}">
                  <a16:creationId xmlns:a16="http://schemas.microsoft.com/office/drawing/2014/main" id="{F79C4199-7CD6-4576-8B37-C49CA45FEA24}"/>
                </a:ext>
              </a:extLst>
            </p:cNvPr>
            <p:cNvPicPr>
              <a:picLocks noChangeAspect="1"/>
            </p:cNvPicPr>
            <p:nvPr userDrawn="1"/>
          </p:nvPicPr>
          <p:blipFill>
            <a:blip r:embed="rId2"/>
            <a:stretch>
              <a:fillRect/>
            </a:stretch>
          </p:blipFill>
          <p:spPr>
            <a:xfrm>
              <a:off x="6423789" y="2029938"/>
              <a:ext cx="3060023" cy="2038735"/>
            </a:xfrm>
            <a:prstGeom prst="rect">
              <a:avLst/>
            </a:prstGeom>
          </p:spPr>
        </p:pic>
        <p:grpSp>
          <p:nvGrpSpPr>
            <p:cNvPr id="11" name="Graphic 36">
              <a:extLst>
                <a:ext uri="{FF2B5EF4-FFF2-40B4-BE49-F238E27FC236}">
                  <a16:creationId xmlns:a16="http://schemas.microsoft.com/office/drawing/2014/main" id="{095A197B-2913-4DB5-9E6D-7EA56D48D40C}"/>
                </a:ext>
              </a:extLst>
            </p:cNvPr>
            <p:cNvGrpSpPr/>
            <p:nvPr userDrawn="1"/>
          </p:nvGrpSpPr>
          <p:grpSpPr>
            <a:xfrm rot="20852032">
              <a:off x="6438443" y="2150285"/>
              <a:ext cx="1526895" cy="1527856"/>
              <a:chOff x="2093628" y="2118516"/>
              <a:chExt cx="2535222" cy="2536817"/>
            </a:xfrm>
          </p:grpSpPr>
          <p:sp>
            <p:nvSpPr>
              <p:cNvPr id="12" name="Freeform: Shape 11">
                <a:extLst>
                  <a:ext uri="{FF2B5EF4-FFF2-40B4-BE49-F238E27FC236}">
                    <a16:creationId xmlns:a16="http://schemas.microsoft.com/office/drawing/2014/main" id="{FE700961-493B-4105-95AA-567C8A3685C9}"/>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 name="Freeform: Shape 12">
                <a:extLst>
                  <a:ext uri="{FF2B5EF4-FFF2-40B4-BE49-F238E27FC236}">
                    <a16:creationId xmlns:a16="http://schemas.microsoft.com/office/drawing/2014/main" id="{20C32CAF-590E-4AA2-B42A-67F04B752E4F}"/>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 name="Freeform: Shape 13">
                <a:extLst>
                  <a:ext uri="{FF2B5EF4-FFF2-40B4-BE49-F238E27FC236}">
                    <a16:creationId xmlns:a16="http://schemas.microsoft.com/office/drawing/2014/main" id="{48B87A90-7B1C-4EE9-8368-598D449FD012}"/>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 name="Freeform: Shape 14">
                <a:extLst>
                  <a:ext uri="{FF2B5EF4-FFF2-40B4-BE49-F238E27FC236}">
                    <a16:creationId xmlns:a16="http://schemas.microsoft.com/office/drawing/2014/main" id="{38B32888-6517-44CF-8E63-4EC6C1CCA2C4}"/>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 name="Freeform: Shape 15">
                <a:extLst>
                  <a:ext uri="{FF2B5EF4-FFF2-40B4-BE49-F238E27FC236}">
                    <a16:creationId xmlns:a16="http://schemas.microsoft.com/office/drawing/2014/main" id="{7FA63F12-2313-4AE1-B478-F89C47833E75}"/>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 name="Freeform: Shape 16">
                <a:extLst>
                  <a:ext uri="{FF2B5EF4-FFF2-40B4-BE49-F238E27FC236}">
                    <a16:creationId xmlns:a16="http://schemas.microsoft.com/office/drawing/2014/main" id="{08EF2DBA-D569-4240-BE8C-9A31BFE5E7DB}"/>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 name="Freeform: Shape 17">
                <a:extLst>
                  <a:ext uri="{FF2B5EF4-FFF2-40B4-BE49-F238E27FC236}">
                    <a16:creationId xmlns:a16="http://schemas.microsoft.com/office/drawing/2014/main" id="{9E07A9FC-410F-4466-8F83-46FA8093D6D8}"/>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 name="Freeform: Shape 18">
                <a:extLst>
                  <a:ext uri="{FF2B5EF4-FFF2-40B4-BE49-F238E27FC236}">
                    <a16:creationId xmlns:a16="http://schemas.microsoft.com/office/drawing/2014/main" id="{0BEFE31D-FFC0-4D98-9CB3-614FBD238310}"/>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 name="Freeform: Shape 19">
                <a:extLst>
                  <a:ext uri="{FF2B5EF4-FFF2-40B4-BE49-F238E27FC236}">
                    <a16:creationId xmlns:a16="http://schemas.microsoft.com/office/drawing/2014/main" id="{0C36E765-C192-45D3-8940-5DAE845C3687}"/>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 name="Freeform: Shape 20">
                <a:extLst>
                  <a:ext uri="{FF2B5EF4-FFF2-40B4-BE49-F238E27FC236}">
                    <a16:creationId xmlns:a16="http://schemas.microsoft.com/office/drawing/2014/main" id="{64E8A222-D0D4-404C-BA34-4340938535AF}"/>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 name="Freeform: Shape 21">
                <a:extLst>
                  <a:ext uri="{FF2B5EF4-FFF2-40B4-BE49-F238E27FC236}">
                    <a16:creationId xmlns:a16="http://schemas.microsoft.com/office/drawing/2014/main" id="{6D072E5A-2723-443F-84A3-B87A629CA8A1}"/>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 name="Freeform: Shape 22">
                <a:extLst>
                  <a:ext uri="{FF2B5EF4-FFF2-40B4-BE49-F238E27FC236}">
                    <a16:creationId xmlns:a16="http://schemas.microsoft.com/office/drawing/2014/main" id="{3F3BB148-60C5-4E38-BC0C-248B7EE76F5C}"/>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 name="Freeform: Shape 23">
                <a:extLst>
                  <a:ext uri="{FF2B5EF4-FFF2-40B4-BE49-F238E27FC236}">
                    <a16:creationId xmlns:a16="http://schemas.microsoft.com/office/drawing/2014/main" id="{E7349A52-308D-4B68-9056-8D9FDC656F4B}"/>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 name="Freeform: Shape 24">
                <a:extLst>
                  <a:ext uri="{FF2B5EF4-FFF2-40B4-BE49-F238E27FC236}">
                    <a16:creationId xmlns:a16="http://schemas.microsoft.com/office/drawing/2014/main" id="{966AD2E8-3775-4648-98A9-A8953ABCC862}"/>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 name="Freeform: Shape 25">
                <a:extLst>
                  <a:ext uri="{FF2B5EF4-FFF2-40B4-BE49-F238E27FC236}">
                    <a16:creationId xmlns:a16="http://schemas.microsoft.com/office/drawing/2014/main" id="{17DE204F-DB01-4C6A-B031-3F0E5B781AFC}"/>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 name="Freeform: Shape 26">
                <a:extLst>
                  <a:ext uri="{FF2B5EF4-FFF2-40B4-BE49-F238E27FC236}">
                    <a16:creationId xmlns:a16="http://schemas.microsoft.com/office/drawing/2014/main" id="{0677E04F-9666-48DE-ADE8-49727A04FF62}"/>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 name="Freeform: Shape 27">
                <a:extLst>
                  <a:ext uri="{FF2B5EF4-FFF2-40B4-BE49-F238E27FC236}">
                    <a16:creationId xmlns:a16="http://schemas.microsoft.com/office/drawing/2014/main" id="{CEEC0408-AFE6-46DC-BC65-0769C6CC199B}"/>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9" name="Freeform: Shape 28">
                <a:extLst>
                  <a:ext uri="{FF2B5EF4-FFF2-40B4-BE49-F238E27FC236}">
                    <a16:creationId xmlns:a16="http://schemas.microsoft.com/office/drawing/2014/main" id="{FDC1D40B-DB8F-4EC3-9D09-8B653135669B}"/>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0" name="Freeform: Shape 29">
                <a:extLst>
                  <a:ext uri="{FF2B5EF4-FFF2-40B4-BE49-F238E27FC236}">
                    <a16:creationId xmlns:a16="http://schemas.microsoft.com/office/drawing/2014/main" id="{664F2F4D-4C14-4265-9106-0EF3CB88154C}"/>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1" name="Freeform: Shape 30">
                <a:extLst>
                  <a:ext uri="{FF2B5EF4-FFF2-40B4-BE49-F238E27FC236}">
                    <a16:creationId xmlns:a16="http://schemas.microsoft.com/office/drawing/2014/main" id="{745CF1E3-F476-4A2B-A105-0D50BFACB782}"/>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2" name="Freeform: Shape 31">
                <a:extLst>
                  <a:ext uri="{FF2B5EF4-FFF2-40B4-BE49-F238E27FC236}">
                    <a16:creationId xmlns:a16="http://schemas.microsoft.com/office/drawing/2014/main" id="{111583E5-5BB1-4F13-9584-A899A68B9EAC}"/>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3" name="Freeform: Shape 32">
                <a:extLst>
                  <a:ext uri="{FF2B5EF4-FFF2-40B4-BE49-F238E27FC236}">
                    <a16:creationId xmlns:a16="http://schemas.microsoft.com/office/drawing/2014/main" id="{CBFAD9BD-CFC6-4616-8E7B-3C4F1B9BF9D0}"/>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4" name="Freeform: Shape 33">
                <a:extLst>
                  <a:ext uri="{FF2B5EF4-FFF2-40B4-BE49-F238E27FC236}">
                    <a16:creationId xmlns:a16="http://schemas.microsoft.com/office/drawing/2014/main" id="{E0B9CFDD-44FC-46E6-9649-F2264C2E3E13}"/>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5" name="Freeform: Shape 34">
                <a:extLst>
                  <a:ext uri="{FF2B5EF4-FFF2-40B4-BE49-F238E27FC236}">
                    <a16:creationId xmlns:a16="http://schemas.microsoft.com/office/drawing/2014/main" id="{8BA7C556-8583-4FE0-A8A4-E235CB99364E}"/>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6" name="Freeform: Shape 35">
                <a:extLst>
                  <a:ext uri="{FF2B5EF4-FFF2-40B4-BE49-F238E27FC236}">
                    <a16:creationId xmlns:a16="http://schemas.microsoft.com/office/drawing/2014/main" id="{70836F00-0172-4F3B-A4CC-53EFA59D9E2B}"/>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7" name="Freeform: Shape 36">
                <a:extLst>
                  <a:ext uri="{FF2B5EF4-FFF2-40B4-BE49-F238E27FC236}">
                    <a16:creationId xmlns:a16="http://schemas.microsoft.com/office/drawing/2014/main" id="{75029A93-E6AF-4A5C-8251-11F68544E8F9}"/>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8" name="Freeform: Shape 37">
                <a:extLst>
                  <a:ext uri="{FF2B5EF4-FFF2-40B4-BE49-F238E27FC236}">
                    <a16:creationId xmlns:a16="http://schemas.microsoft.com/office/drawing/2014/main" id="{3FE2CA8F-1062-4081-A1FD-D5C0EB82561D}"/>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9" name="Freeform: Shape 38">
                <a:extLst>
                  <a:ext uri="{FF2B5EF4-FFF2-40B4-BE49-F238E27FC236}">
                    <a16:creationId xmlns:a16="http://schemas.microsoft.com/office/drawing/2014/main" id="{4FA09C1C-2FA8-4434-B35A-A17AED2D424B}"/>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0" name="Freeform: Shape 39">
                <a:extLst>
                  <a:ext uri="{FF2B5EF4-FFF2-40B4-BE49-F238E27FC236}">
                    <a16:creationId xmlns:a16="http://schemas.microsoft.com/office/drawing/2014/main" id="{DFD52822-D793-47FA-BC4F-BDF0803CF0A1}"/>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1" name="Freeform: Shape 40">
                <a:extLst>
                  <a:ext uri="{FF2B5EF4-FFF2-40B4-BE49-F238E27FC236}">
                    <a16:creationId xmlns:a16="http://schemas.microsoft.com/office/drawing/2014/main" id="{0F875E87-9B48-477D-AC25-762FF7999F3D}"/>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2" name="Freeform: Shape 41">
                <a:extLst>
                  <a:ext uri="{FF2B5EF4-FFF2-40B4-BE49-F238E27FC236}">
                    <a16:creationId xmlns:a16="http://schemas.microsoft.com/office/drawing/2014/main" id="{582FEBF6-9B59-4A4E-B1A3-CD375D96D5AC}"/>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3" name="Freeform: Shape 42">
                <a:extLst>
                  <a:ext uri="{FF2B5EF4-FFF2-40B4-BE49-F238E27FC236}">
                    <a16:creationId xmlns:a16="http://schemas.microsoft.com/office/drawing/2014/main" id="{8AB6EB3C-87D2-412B-85D9-D1B76A7C7E93}"/>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4" name="Freeform: Shape 43">
                <a:extLst>
                  <a:ext uri="{FF2B5EF4-FFF2-40B4-BE49-F238E27FC236}">
                    <a16:creationId xmlns:a16="http://schemas.microsoft.com/office/drawing/2014/main" id="{DE5F7888-50AA-4A25-915A-01AA5C45A6CB}"/>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5" name="Freeform: Shape 44">
                <a:extLst>
                  <a:ext uri="{FF2B5EF4-FFF2-40B4-BE49-F238E27FC236}">
                    <a16:creationId xmlns:a16="http://schemas.microsoft.com/office/drawing/2014/main" id="{9CE39B03-FD25-4998-8C4E-555C261A81A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6" name="Freeform: Shape 45">
                <a:extLst>
                  <a:ext uri="{FF2B5EF4-FFF2-40B4-BE49-F238E27FC236}">
                    <a16:creationId xmlns:a16="http://schemas.microsoft.com/office/drawing/2014/main" id="{B40B5A9E-4A4B-46BB-AC7D-CCF764E5C05D}"/>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7" name="Freeform: Shape 46">
                <a:extLst>
                  <a:ext uri="{FF2B5EF4-FFF2-40B4-BE49-F238E27FC236}">
                    <a16:creationId xmlns:a16="http://schemas.microsoft.com/office/drawing/2014/main" id="{F1AFF581-148F-49A3-9753-3A210C134FFC}"/>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8" name="Freeform: Shape 47">
                <a:extLst>
                  <a:ext uri="{FF2B5EF4-FFF2-40B4-BE49-F238E27FC236}">
                    <a16:creationId xmlns:a16="http://schemas.microsoft.com/office/drawing/2014/main" id="{411CAF08-0A09-4299-A392-E9FF2573D299}"/>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9" name="Freeform: Shape 48">
                <a:extLst>
                  <a:ext uri="{FF2B5EF4-FFF2-40B4-BE49-F238E27FC236}">
                    <a16:creationId xmlns:a16="http://schemas.microsoft.com/office/drawing/2014/main" id="{56E7DFED-93A7-45BC-B2C0-BD216BDC02C7}"/>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0" name="Freeform: Shape 49">
                <a:extLst>
                  <a:ext uri="{FF2B5EF4-FFF2-40B4-BE49-F238E27FC236}">
                    <a16:creationId xmlns:a16="http://schemas.microsoft.com/office/drawing/2014/main" id="{37C3B207-FA9B-40A8-BDAA-B1B4CDEE3444}"/>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1" name="Freeform: Shape 50">
                <a:extLst>
                  <a:ext uri="{FF2B5EF4-FFF2-40B4-BE49-F238E27FC236}">
                    <a16:creationId xmlns:a16="http://schemas.microsoft.com/office/drawing/2014/main" id="{633A1EF5-404E-4157-93A6-301B5EA22D91}"/>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2" name="Freeform: Shape 51">
                <a:extLst>
                  <a:ext uri="{FF2B5EF4-FFF2-40B4-BE49-F238E27FC236}">
                    <a16:creationId xmlns:a16="http://schemas.microsoft.com/office/drawing/2014/main" id="{865A5206-C93C-4486-9D3F-019371849FA8}"/>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3" name="Freeform: Shape 52">
                <a:extLst>
                  <a:ext uri="{FF2B5EF4-FFF2-40B4-BE49-F238E27FC236}">
                    <a16:creationId xmlns:a16="http://schemas.microsoft.com/office/drawing/2014/main" id="{FDA9E3D7-6337-4993-8B6E-EC1636E4E866}"/>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4" name="Freeform: Shape 53">
                <a:extLst>
                  <a:ext uri="{FF2B5EF4-FFF2-40B4-BE49-F238E27FC236}">
                    <a16:creationId xmlns:a16="http://schemas.microsoft.com/office/drawing/2014/main" id="{6B67F634-AE3F-406F-80BF-F416D2BA251E}"/>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5" name="Freeform: Shape 54">
                <a:extLst>
                  <a:ext uri="{FF2B5EF4-FFF2-40B4-BE49-F238E27FC236}">
                    <a16:creationId xmlns:a16="http://schemas.microsoft.com/office/drawing/2014/main" id="{E251E1E1-B938-4D80-911A-9EF9C6AFE7E0}"/>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6" name="Freeform: Shape 55">
                <a:extLst>
                  <a:ext uri="{FF2B5EF4-FFF2-40B4-BE49-F238E27FC236}">
                    <a16:creationId xmlns:a16="http://schemas.microsoft.com/office/drawing/2014/main" id="{9985D9A1-7C2C-4245-B2AE-8C628AC6410D}"/>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7" name="Freeform: Shape 56">
                <a:extLst>
                  <a:ext uri="{FF2B5EF4-FFF2-40B4-BE49-F238E27FC236}">
                    <a16:creationId xmlns:a16="http://schemas.microsoft.com/office/drawing/2014/main" id="{DAF3883C-F563-4131-B957-9F853AD6B377}"/>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8" name="Freeform: Shape 57">
                <a:extLst>
                  <a:ext uri="{FF2B5EF4-FFF2-40B4-BE49-F238E27FC236}">
                    <a16:creationId xmlns:a16="http://schemas.microsoft.com/office/drawing/2014/main" id="{0A531F2B-A884-4A35-95CC-46E3B6AAE6B7}"/>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9" name="Freeform: Shape 58">
                <a:extLst>
                  <a:ext uri="{FF2B5EF4-FFF2-40B4-BE49-F238E27FC236}">
                    <a16:creationId xmlns:a16="http://schemas.microsoft.com/office/drawing/2014/main" id="{DC78AEA7-6102-46EF-B1E8-10F760361E7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0" name="Freeform: Shape 59">
                <a:extLst>
                  <a:ext uri="{FF2B5EF4-FFF2-40B4-BE49-F238E27FC236}">
                    <a16:creationId xmlns:a16="http://schemas.microsoft.com/office/drawing/2014/main" id="{A615A1F6-E390-446F-801B-346E9E5DE0A0}"/>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1" name="Freeform: Shape 60">
                <a:extLst>
                  <a:ext uri="{FF2B5EF4-FFF2-40B4-BE49-F238E27FC236}">
                    <a16:creationId xmlns:a16="http://schemas.microsoft.com/office/drawing/2014/main" id="{80DAF012-5AF7-4E32-8CCF-2A6F14F5521D}"/>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2" name="Freeform: Shape 61">
                <a:extLst>
                  <a:ext uri="{FF2B5EF4-FFF2-40B4-BE49-F238E27FC236}">
                    <a16:creationId xmlns:a16="http://schemas.microsoft.com/office/drawing/2014/main" id="{FF2DA680-B6F9-4CD6-A5B1-60FD05C2C20A}"/>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3" name="Freeform: Shape 62">
                <a:extLst>
                  <a:ext uri="{FF2B5EF4-FFF2-40B4-BE49-F238E27FC236}">
                    <a16:creationId xmlns:a16="http://schemas.microsoft.com/office/drawing/2014/main" id="{6F7383C0-9BBC-4837-A622-DED66E39DB5D}"/>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4" name="Freeform: Shape 63">
                <a:extLst>
                  <a:ext uri="{FF2B5EF4-FFF2-40B4-BE49-F238E27FC236}">
                    <a16:creationId xmlns:a16="http://schemas.microsoft.com/office/drawing/2014/main" id="{365FB364-316B-4CB8-A244-AA70D3E328BF}"/>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5" name="Freeform: Shape 64">
                <a:extLst>
                  <a:ext uri="{FF2B5EF4-FFF2-40B4-BE49-F238E27FC236}">
                    <a16:creationId xmlns:a16="http://schemas.microsoft.com/office/drawing/2014/main" id="{588F2FAC-D35B-4CF2-9EEF-D1BEB8DB372F}"/>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6" name="Freeform: Shape 65">
                <a:extLst>
                  <a:ext uri="{FF2B5EF4-FFF2-40B4-BE49-F238E27FC236}">
                    <a16:creationId xmlns:a16="http://schemas.microsoft.com/office/drawing/2014/main" id="{EBB87D7A-8C97-4D49-8D04-7B6252B1A81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67" name="Graphic 41">
              <a:extLst>
                <a:ext uri="{FF2B5EF4-FFF2-40B4-BE49-F238E27FC236}">
                  <a16:creationId xmlns:a16="http://schemas.microsoft.com/office/drawing/2014/main" id="{ADD8D344-01DC-490E-90AB-3ED32D95C054}"/>
                </a:ext>
              </a:extLst>
            </p:cNvPr>
            <p:cNvGrpSpPr/>
            <p:nvPr userDrawn="1"/>
          </p:nvGrpSpPr>
          <p:grpSpPr>
            <a:xfrm rot="20854567">
              <a:off x="7533375" y="1926570"/>
              <a:ext cx="1598093" cy="1205118"/>
              <a:chOff x="4006818" y="2166850"/>
              <a:chExt cx="2654276" cy="2001586"/>
            </a:xfrm>
          </p:grpSpPr>
          <p:sp>
            <p:nvSpPr>
              <p:cNvPr id="68" name="Freeform: Shape 67">
                <a:extLst>
                  <a:ext uri="{FF2B5EF4-FFF2-40B4-BE49-F238E27FC236}">
                    <a16:creationId xmlns:a16="http://schemas.microsoft.com/office/drawing/2014/main" id="{EBDE1400-516D-40B4-AF90-1A8C30AF70D8}"/>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9" name="Freeform: Shape 68">
                <a:extLst>
                  <a:ext uri="{FF2B5EF4-FFF2-40B4-BE49-F238E27FC236}">
                    <a16:creationId xmlns:a16="http://schemas.microsoft.com/office/drawing/2014/main" id="{8125FC5D-EB7D-4E03-BF1D-2622CC2F8996}"/>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0" name="Freeform: Shape 69">
                <a:extLst>
                  <a:ext uri="{FF2B5EF4-FFF2-40B4-BE49-F238E27FC236}">
                    <a16:creationId xmlns:a16="http://schemas.microsoft.com/office/drawing/2014/main" id="{972FCB93-0625-45C5-A578-9A8FE51714DD}"/>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1" name="Freeform: Shape 70">
                <a:extLst>
                  <a:ext uri="{FF2B5EF4-FFF2-40B4-BE49-F238E27FC236}">
                    <a16:creationId xmlns:a16="http://schemas.microsoft.com/office/drawing/2014/main" id="{856A2180-4494-48FF-A72F-21407272B03C}"/>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2" name="Freeform: Shape 71">
                <a:extLst>
                  <a:ext uri="{FF2B5EF4-FFF2-40B4-BE49-F238E27FC236}">
                    <a16:creationId xmlns:a16="http://schemas.microsoft.com/office/drawing/2014/main" id="{F4C18206-057C-47EF-B884-B6AAD7A6C6D8}"/>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3" name="Freeform: Shape 72">
                <a:extLst>
                  <a:ext uri="{FF2B5EF4-FFF2-40B4-BE49-F238E27FC236}">
                    <a16:creationId xmlns:a16="http://schemas.microsoft.com/office/drawing/2014/main" id="{B754C379-73DB-4B69-A6A2-192E408C52C2}"/>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4" name="Freeform: Shape 73">
                <a:extLst>
                  <a:ext uri="{FF2B5EF4-FFF2-40B4-BE49-F238E27FC236}">
                    <a16:creationId xmlns:a16="http://schemas.microsoft.com/office/drawing/2014/main" id="{510F6194-790B-4DC6-864F-BF038BFA02A3}"/>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5" name="Freeform: Shape 74">
                <a:extLst>
                  <a:ext uri="{FF2B5EF4-FFF2-40B4-BE49-F238E27FC236}">
                    <a16:creationId xmlns:a16="http://schemas.microsoft.com/office/drawing/2014/main" id="{E95D5A01-3EF9-40CF-BA6F-DA0090DEABED}"/>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6" name="Freeform: Shape 75">
                <a:extLst>
                  <a:ext uri="{FF2B5EF4-FFF2-40B4-BE49-F238E27FC236}">
                    <a16:creationId xmlns:a16="http://schemas.microsoft.com/office/drawing/2014/main" id="{0F7A7FF3-88A7-423B-88A4-64D8F57D87B9}"/>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7" name="Freeform: Shape 76">
                <a:extLst>
                  <a:ext uri="{FF2B5EF4-FFF2-40B4-BE49-F238E27FC236}">
                    <a16:creationId xmlns:a16="http://schemas.microsoft.com/office/drawing/2014/main" id="{11CC05AB-EAC8-4F43-9946-11DEFC792196}"/>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8" name="Freeform: Shape 77">
                <a:extLst>
                  <a:ext uri="{FF2B5EF4-FFF2-40B4-BE49-F238E27FC236}">
                    <a16:creationId xmlns:a16="http://schemas.microsoft.com/office/drawing/2014/main" id="{3165820B-831A-4D48-BDE5-62069D342B6E}"/>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9" name="Freeform: Shape 78">
                <a:extLst>
                  <a:ext uri="{FF2B5EF4-FFF2-40B4-BE49-F238E27FC236}">
                    <a16:creationId xmlns:a16="http://schemas.microsoft.com/office/drawing/2014/main" id="{1FC9DA83-BC64-41D2-9748-1691C74D6768}"/>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0" name="Freeform: Shape 79">
                <a:extLst>
                  <a:ext uri="{FF2B5EF4-FFF2-40B4-BE49-F238E27FC236}">
                    <a16:creationId xmlns:a16="http://schemas.microsoft.com/office/drawing/2014/main" id="{977B4E53-9937-4301-A8AE-9A253D55600C}"/>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1" name="Freeform: Shape 80">
                <a:extLst>
                  <a:ext uri="{FF2B5EF4-FFF2-40B4-BE49-F238E27FC236}">
                    <a16:creationId xmlns:a16="http://schemas.microsoft.com/office/drawing/2014/main" id="{CD607A9D-BE2F-4558-869F-1752A066268A}"/>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2" name="Freeform: Shape 81">
                <a:extLst>
                  <a:ext uri="{FF2B5EF4-FFF2-40B4-BE49-F238E27FC236}">
                    <a16:creationId xmlns:a16="http://schemas.microsoft.com/office/drawing/2014/main" id="{05381969-4A7C-48E2-93BA-561ED2528F20}"/>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3" name="Freeform: Shape 82">
                <a:extLst>
                  <a:ext uri="{FF2B5EF4-FFF2-40B4-BE49-F238E27FC236}">
                    <a16:creationId xmlns:a16="http://schemas.microsoft.com/office/drawing/2014/main" id="{9CC8F1FE-34C6-47FA-A5BF-B6F7A53426E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4" name="Freeform: Shape 83">
                <a:extLst>
                  <a:ext uri="{FF2B5EF4-FFF2-40B4-BE49-F238E27FC236}">
                    <a16:creationId xmlns:a16="http://schemas.microsoft.com/office/drawing/2014/main" id="{0AE24C09-F16F-4F3A-AD02-2E2C2BA6F742}"/>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5" name="Freeform: Shape 84">
                <a:extLst>
                  <a:ext uri="{FF2B5EF4-FFF2-40B4-BE49-F238E27FC236}">
                    <a16:creationId xmlns:a16="http://schemas.microsoft.com/office/drawing/2014/main" id="{9E7B39C9-DE0A-4304-9D71-2A5B0651A367}"/>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6" name="Freeform: Shape 85">
                <a:extLst>
                  <a:ext uri="{FF2B5EF4-FFF2-40B4-BE49-F238E27FC236}">
                    <a16:creationId xmlns:a16="http://schemas.microsoft.com/office/drawing/2014/main" id="{3017EC67-EE4E-4501-89D3-0109ACA7A45E}"/>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7" name="Freeform: Shape 86">
                <a:extLst>
                  <a:ext uri="{FF2B5EF4-FFF2-40B4-BE49-F238E27FC236}">
                    <a16:creationId xmlns:a16="http://schemas.microsoft.com/office/drawing/2014/main" id="{7488856F-3CAC-49FE-8D58-68008F9D58B6}"/>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8" name="Freeform: Shape 87">
                <a:extLst>
                  <a:ext uri="{FF2B5EF4-FFF2-40B4-BE49-F238E27FC236}">
                    <a16:creationId xmlns:a16="http://schemas.microsoft.com/office/drawing/2014/main" id="{DFF5CAA1-93E5-4B0D-8E8D-130A036340C6}"/>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9" name="Freeform: Shape 88">
                <a:extLst>
                  <a:ext uri="{FF2B5EF4-FFF2-40B4-BE49-F238E27FC236}">
                    <a16:creationId xmlns:a16="http://schemas.microsoft.com/office/drawing/2014/main" id="{F8221D3E-6105-407C-8831-2D6F194B8FC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0" name="Freeform: Shape 89">
                <a:extLst>
                  <a:ext uri="{FF2B5EF4-FFF2-40B4-BE49-F238E27FC236}">
                    <a16:creationId xmlns:a16="http://schemas.microsoft.com/office/drawing/2014/main" id="{1E213482-3629-4DB0-91FC-514C6C1B20E7}"/>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1" name="Freeform: Shape 90">
                <a:extLst>
                  <a:ext uri="{FF2B5EF4-FFF2-40B4-BE49-F238E27FC236}">
                    <a16:creationId xmlns:a16="http://schemas.microsoft.com/office/drawing/2014/main" id="{CE5CE009-E87B-42A6-9F21-5A82166A6014}"/>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2" name="Freeform: Shape 91">
                <a:extLst>
                  <a:ext uri="{FF2B5EF4-FFF2-40B4-BE49-F238E27FC236}">
                    <a16:creationId xmlns:a16="http://schemas.microsoft.com/office/drawing/2014/main" id="{DB519D80-2EE7-41C4-9CE2-F7040A5079C6}"/>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3" name="Freeform: Shape 92">
                <a:extLst>
                  <a:ext uri="{FF2B5EF4-FFF2-40B4-BE49-F238E27FC236}">
                    <a16:creationId xmlns:a16="http://schemas.microsoft.com/office/drawing/2014/main" id="{234F2AD6-255A-477D-977D-598BA9A7C772}"/>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4" name="Freeform: Shape 93">
                <a:extLst>
                  <a:ext uri="{FF2B5EF4-FFF2-40B4-BE49-F238E27FC236}">
                    <a16:creationId xmlns:a16="http://schemas.microsoft.com/office/drawing/2014/main" id="{06065CD0-A00F-4494-9CE3-4AAE42F88B9A}"/>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5" name="Freeform: Shape 94">
                <a:extLst>
                  <a:ext uri="{FF2B5EF4-FFF2-40B4-BE49-F238E27FC236}">
                    <a16:creationId xmlns:a16="http://schemas.microsoft.com/office/drawing/2014/main" id="{EB43E27F-CA72-4189-88FE-6DACA9D494F5}"/>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6" name="Freeform: Shape 95">
                <a:extLst>
                  <a:ext uri="{FF2B5EF4-FFF2-40B4-BE49-F238E27FC236}">
                    <a16:creationId xmlns:a16="http://schemas.microsoft.com/office/drawing/2014/main" id="{11E3E45E-B4DA-42D5-9C66-1FE7BD8083F6}"/>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7" name="Freeform: Shape 96">
                <a:extLst>
                  <a:ext uri="{FF2B5EF4-FFF2-40B4-BE49-F238E27FC236}">
                    <a16:creationId xmlns:a16="http://schemas.microsoft.com/office/drawing/2014/main" id="{3A18DEE0-BC23-4C56-8A77-852ABEE7492C}"/>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8" name="Freeform: Shape 97">
                <a:extLst>
                  <a:ext uri="{FF2B5EF4-FFF2-40B4-BE49-F238E27FC236}">
                    <a16:creationId xmlns:a16="http://schemas.microsoft.com/office/drawing/2014/main" id="{ECC50CD2-3411-4316-974B-EF30E7149A71}"/>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9" name="Freeform: Shape 98">
                <a:extLst>
                  <a:ext uri="{FF2B5EF4-FFF2-40B4-BE49-F238E27FC236}">
                    <a16:creationId xmlns:a16="http://schemas.microsoft.com/office/drawing/2014/main" id="{0DB6A55B-CBA1-405F-B6B6-B17F5106B635}"/>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0" name="Freeform: Shape 99">
                <a:extLst>
                  <a:ext uri="{FF2B5EF4-FFF2-40B4-BE49-F238E27FC236}">
                    <a16:creationId xmlns:a16="http://schemas.microsoft.com/office/drawing/2014/main" id="{900DFB69-00EB-411B-996D-C04239B2DA0C}"/>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1" name="Freeform: Shape 100">
                <a:extLst>
                  <a:ext uri="{FF2B5EF4-FFF2-40B4-BE49-F238E27FC236}">
                    <a16:creationId xmlns:a16="http://schemas.microsoft.com/office/drawing/2014/main" id="{E94D63DC-D7E1-4C08-9023-4E04D519B6BA}"/>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2" name="Freeform: Shape 101">
                <a:extLst>
                  <a:ext uri="{FF2B5EF4-FFF2-40B4-BE49-F238E27FC236}">
                    <a16:creationId xmlns:a16="http://schemas.microsoft.com/office/drawing/2014/main" id="{B57417A6-5442-4ED9-958C-0171CD9CE913}"/>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3" name="Freeform: Shape 102">
                <a:extLst>
                  <a:ext uri="{FF2B5EF4-FFF2-40B4-BE49-F238E27FC236}">
                    <a16:creationId xmlns:a16="http://schemas.microsoft.com/office/drawing/2014/main" id="{AC32DEC5-E4CE-498B-9AB9-0B862E24C494}"/>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4" name="Freeform: Shape 103">
                <a:extLst>
                  <a:ext uri="{FF2B5EF4-FFF2-40B4-BE49-F238E27FC236}">
                    <a16:creationId xmlns:a16="http://schemas.microsoft.com/office/drawing/2014/main" id="{837EEC14-92CA-4376-9467-C20DF9B8464D}"/>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5" name="Freeform: Shape 104">
                <a:extLst>
                  <a:ext uri="{FF2B5EF4-FFF2-40B4-BE49-F238E27FC236}">
                    <a16:creationId xmlns:a16="http://schemas.microsoft.com/office/drawing/2014/main" id="{BF07CE9B-3389-461C-8F4F-1C7052E6B853}"/>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6" name="Freeform: Shape 105">
                <a:extLst>
                  <a:ext uri="{FF2B5EF4-FFF2-40B4-BE49-F238E27FC236}">
                    <a16:creationId xmlns:a16="http://schemas.microsoft.com/office/drawing/2014/main" id="{60F3D1D2-CBCB-4EC6-8B27-366874516052}"/>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7" name="Freeform: Shape 106">
                <a:extLst>
                  <a:ext uri="{FF2B5EF4-FFF2-40B4-BE49-F238E27FC236}">
                    <a16:creationId xmlns:a16="http://schemas.microsoft.com/office/drawing/2014/main" id="{EB3C5295-268E-48DF-9088-AF47EB5349E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8" name="Freeform: Shape 107">
                <a:extLst>
                  <a:ext uri="{FF2B5EF4-FFF2-40B4-BE49-F238E27FC236}">
                    <a16:creationId xmlns:a16="http://schemas.microsoft.com/office/drawing/2014/main" id="{74C8A71E-55C0-4409-A9C0-F376F74F3350}"/>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9" name="Freeform: Shape 108">
                <a:extLst>
                  <a:ext uri="{FF2B5EF4-FFF2-40B4-BE49-F238E27FC236}">
                    <a16:creationId xmlns:a16="http://schemas.microsoft.com/office/drawing/2014/main" id="{8E309697-2430-47D6-B51B-8E6CD92B2A3D}"/>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0" name="Freeform: Shape 109">
                <a:extLst>
                  <a:ext uri="{FF2B5EF4-FFF2-40B4-BE49-F238E27FC236}">
                    <a16:creationId xmlns:a16="http://schemas.microsoft.com/office/drawing/2014/main" id="{B21A2477-CD4E-4825-96B3-AA76A79C5198}"/>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1" name="Freeform: Shape 110">
                <a:extLst>
                  <a:ext uri="{FF2B5EF4-FFF2-40B4-BE49-F238E27FC236}">
                    <a16:creationId xmlns:a16="http://schemas.microsoft.com/office/drawing/2014/main" id="{9016ED81-C46A-409C-AC8D-39789773331A}"/>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2" name="Freeform: Shape 111">
                <a:extLst>
                  <a:ext uri="{FF2B5EF4-FFF2-40B4-BE49-F238E27FC236}">
                    <a16:creationId xmlns:a16="http://schemas.microsoft.com/office/drawing/2014/main" id="{92B22127-93C2-454C-9C05-5CFDE6C8211C}"/>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3" name="Freeform: Shape 112">
                <a:extLst>
                  <a:ext uri="{FF2B5EF4-FFF2-40B4-BE49-F238E27FC236}">
                    <a16:creationId xmlns:a16="http://schemas.microsoft.com/office/drawing/2014/main" id="{0E848A17-6FED-4FC7-BEF4-0FB4AA362766}"/>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4" name="Freeform: Shape 113">
                <a:extLst>
                  <a:ext uri="{FF2B5EF4-FFF2-40B4-BE49-F238E27FC236}">
                    <a16:creationId xmlns:a16="http://schemas.microsoft.com/office/drawing/2014/main" id="{622F3115-B684-4292-AC24-B6924A4663E7}"/>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5" name="Freeform: Shape 114">
                <a:extLst>
                  <a:ext uri="{FF2B5EF4-FFF2-40B4-BE49-F238E27FC236}">
                    <a16:creationId xmlns:a16="http://schemas.microsoft.com/office/drawing/2014/main" id="{22AA3F72-9CA3-49B9-A01E-AF8BE09DCC61}"/>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6" name="Freeform: Shape 115">
                <a:extLst>
                  <a:ext uri="{FF2B5EF4-FFF2-40B4-BE49-F238E27FC236}">
                    <a16:creationId xmlns:a16="http://schemas.microsoft.com/office/drawing/2014/main" id="{14E0705E-8019-4806-94CB-582D1EDFB581}"/>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7" name="Freeform: Shape 116">
                <a:extLst>
                  <a:ext uri="{FF2B5EF4-FFF2-40B4-BE49-F238E27FC236}">
                    <a16:creationId xmlns:a16="http://schemas.microsoft.com/office/drawing/2014/main" id="{FAD06C9D-6EF1-4D60-B7A8-4473DC47C464}"/>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8" name="Freeform: Shape 117">
                <a:extLst>
                  <a:ext uri="{FF2B5EF4-FFF2-40B4-BE49-F238E27FC236}">
                    <a16:creationId xmlns:a16="http://schemas.microsoft.com/office/drawing/2014/main" id="{D727EB5D-3535-4D57-803E-5715AFE5E49F}"/>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9" name="Freeform: Shape 118">
                <a:extLst>
                  <a:ext uri="{FF2B5EF4-FFF2-40B4-BE49-F238E27FC236}">
                    <a16:creationId xmlns:a16="http://schemas.microsoft.com/office/drawing/2014/main" id="{FE1D35C6-22F3-4621-8802-BBFFF96E194A}"/>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0" name="Freeform: Shape 119">
                <a:extLst>
                  <a:ext uri="{FF2B5EF4-FFF2-40B4-BE49-F238E27FC236}">
                    <a16:creationId xmlns:a16="http://schemas.microsoft.com/office/drawing/2014/main" id="{BBB275BD-C6BA-41D4-B84C-407C22F415EB}"/>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1" name="Freeform: Shape 120">
                <a:extLst>
                  <a:ext uri="{FF2B5EF4-FFF2-40B4-BE49-F238E27FC236}">
                    <a16:creationId xmlns:a16="http://schemas.microsoft.com/office/drawing/2014/main" id="{E0191FFA-1C30-44B2-8445-061F2D17D7B5}"/>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2" name="Freeform: Shape 121">
                <a:extLst>
                  <a:ext uri="{FF2B5EF4-FFF2-40B4-BE49-F238E27FC236}">
                    <a16:creationId xmlns:a16="http://schemas.microsoft.com/office/drawing/2014/main" id="{6E3BB260-7BF0-414A-AF66-4658F8E16F4F}"/>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3" name="Freeform: Shape 122">
                <a:extLst>
                  <a:ext uri="{FF2B5EF4-FFF2-40B4-BE49-F238E27FC236}">
                    <a16:creationId xmlns:a16="http://schemas.microsoft.com/office/drawing/2014/main" id="{53ED103C-28CD-494D-B740-68B2DA0C3D8F}"/>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4" name="Freeform: Shape 123">
                <a:extLst>
                  <a:ext uri="{FF2B5EF4-FFF2-40B4-BE49-F238E27FC236}">
                    <a16:creationId xmlns:a16="http://schemas.microsoft.com/office/drawing/2014/main" id="{47780B5C-5EFC-4D7E-98A0-36E61F0695AD}"/>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5" name="Freeform: Shape 124">
                <a:extLst>
                  <a:ext uri="{FF2B5EF4-FFF2-40B4-BE49-F238E27FC236}">
                    <a16:creationId xmlns:a16="http://schemas.microsoft.com/office/drawing/2014/main" id="{12ED0E55-501B-4483-B2D4-325619320736}"/>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6" name="Freeform: Shape 125">
                <a:extLst>
                  <a:ext uri="{FF2B5EF4-FFF2-40B4-BE49-F238E27FC236}">
                    <a16:creationId xmlns:a16="http://schemas.microsoft.com/office/drawing/2014/main" id="{F7386DBC-83F8-423C-8D68-4A27E6F68F32}"/>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7" name="Freeform: Shape 126">
                <a:extLst>
                  <a:ext uri="{FF2B5EF4-FFF2-40B4-BE49-F238E27FC236}">
                    <a16:creationId xmlns:a16="http://schemas.microsoft.com/office/drawing/2014/main" id="{59E7DD3F-B555-4547-A811-7E8FB06D19AF}"/>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128" name="Graphic 43">
              <a:extLst>
                <a:ext uri="{FF2B5EF4-FFF2-40B4-BE49-F238E27FC236}">
                  <a16:creationId xmlns:a16="http://schemas.microsoft.com/office/drawing/2014/main" id="{91673BC9-7710-4C81-A13F-49F667E338DE}"/>
                </a:ext>
              </a:extLst>
            </p:cNvPr>
            <p:cNvGrpSpPr/>
            <p:nvPr userDrawn="1"/>
          </p:nvGrpSpPr>
          <p:grpSpPr>
            <a:xfrm rot="20846441">
              <a:off x="6944168" y="2974794"/>
              <a:ext cx="1855174" cy="1143659"/>
              <a:chOff x="2676465" y="3707840"/>
              <a:chExt cx="3080205" cy="1898854"/>
            </a:xfrm>
          </p:grpSpPr>
          <p:sp>
            <p:nvSpPr>
              <p:cNvPr id="129" name="Freeform: Shape 128">
                <a:extLst>
                  <a:ext uri="{FF2B5EF4-FFF2-40B4-BE49-F238E27FC236}">
                    <a16:creationId xmlns:a16="http://schemas.microsoft.com/office/drawing/2014/main" id="{0F21679B-5F19-4D62-A886-FE343CD74E77}"/>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0" name="Freeform: Shape 129">
                <a:extLst>
                  <a:ext uri="{FF2B5EF4-FFF2-40B4-BE49-F238E27FC236}">
                    <a16:creationId xmlns:a16="http://schemas.microsoft.com/office/drawing/2014/main" id="{1F90F647-DDDC-47FB-876A-FDDA8826142D}"/>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1" name="Freeform: Shape 130">
                <a:extLst>
                  <a:ext uri="{FF2B5EF4-FFF2-40B4-BE49-F238E27FC236}">
                    <a16:creationId xmlns:a16="http://schemas.microsoft.com/office/drawing/2014/main" id="{14DF76C4-F154-4CB4-8777-2082241D0124}"/>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2" name="Freeform: Shape 131">
                <a:extLst>
                  <a:ext uri="{FF2B5EF4-FFF2-40B4-BE49-F238E27FC236}">
                    <a16:creationId xmlns:a16="http://schemas.microsoft.com/office/drawing/2014/main" id="{98C2B21F-0CAD-4E3D-9CC3-9AA6777438E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3" name="Freeform: Shape 132">
                <a:extLst>
                  <a:ext uri="{FF2B5EF4-FFF2-40B4-BE49-F238E27FC236}">
                    <a16:creationId xmlns:a16="http://schemas.microsoft.com/office/drawing/2014/main" id="{F7C2C9AC-4984-417A-B91A-0F64C8B1B458}"/>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4" name="Freeform: Shape 133">
                <a:extLst>
                  <a:ext uri="{FF2B5EF4-FFF2-40B4-BE49-F238E27FC236}">
                    <a16:creationId xmlns:a16="http://schemas.microsoft.com/office/drawing/2014/main" id="{0F785187-AB30-4AFB-BE24-1084630E170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5" name="Freeform: Shape 134">
                <a:extLst>
                  <a:ext uri="{FF2B5EF4-FFF2-40B4-BE49-F238E27FC236}">
                    <a16:creationId xmlns:a16="http://schemas.microsoft.com/office/drawing/2014/main" id="{1CBE8EE8-312E-457E-86A8-422C1B8955C2}"/>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6" name="Freeform: Shape 135">
                <a:extLst>
                  <a:ext uri="{FF2B5EF4-FFF2-40B4-BE49-F238E27FC236}">
                    <a16:creationId xmlns:a16="http://schemas.microsoft.com/office/drawing/2014/main" id="{234F406D-96C2-4418-8AD3-22271ED29359}"/>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7" name="Freeform: Shape 136">
                <a:extLst>
                  <a:ext uri="{FF2B5EF4-FFF2-40B4-BE49-F238E27FC236}">
                    <a16:creationId xmlns:a16="http://schemas.microsoft.com/office/drawing/2014/main" id="{94098094-F789-4471-9B41-4D3D4C080D69}"/>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8" name="Freeform: Shape 137">
                <a:extLst>
                  <a:ext uri="{FF2B5EF4-FFF2-40B4-BE49-F238E27FC236}">
                    <a16:creationId xmlns:a16="http://schemas.microsoft.com/office/drawing/2014/main" id="{1C9F22EB-F38A-4FE4-BC84-E45645056FF2}"/>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9" name="Freeform: Shape 138">
                <a:extLst>
                  <a:ext uri="{FF2B5EF4-FFF2-40B4-BE49-F238E27FC236}">
                    <a16:creationId xmlns:a16="http://schemas.microsoft.com/office/drawing/2014/main" id="{4D850BE0-3903-4215-865D-0F7A920D021B}"/>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0" name="Freeform: Shape 139">
                <a:extLst>
                  <a:ext uri="{FF2B5EF4-FFF2-40B4-BE49-F238E27FC236}">
                    <a16:creationId xmlns:a16="http://schemas.microsoft.com/office/drawing/2014/main" id="{2AAB278A-478B-4588-A409-DC38235B3984}"/>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1" name="Freeform: Shape 140">
                <a:extLst>
                  <a:ext uri="{FF2B5EF4-FFF2-40B4-BE49-F238E27FC236}">
                    <a16:creationId xmlns:a16="http://schemas.microsoft.com/office/drawing/2014/main" id="{009A8699-8DD2-4857-B760-27B7AD935AA8}"/>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2" name="Freeform: Shape 141">
                <a:extLst>
                  <a:ext uri="{FF2B5EF4-FFF2-40B4-BE49-F238E27FC236}">
                    <a16:creationId xmlns:a16="http://schemas.microsoft.com/office/drawing/2014/main" id="{3318B3C6-CAD5-4746-B4F1-B9F5385F92C3}"/>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3" name="Freeform: Shape 142">
                <a:extLst>
                  <a:ext uri="{FF2B5EF4-FFF2-40B4-BE49-F238E27FC236}">
                    <a16:creationId xmlns:a16="http://schemas.microsoft.com/office/drawing/2014/main" id="{87E4AB9C-B650-465C-8A14-5A034FAD89DA}"/>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4" name="Freeform: Shape 143">
                <a:extLst>
                  <a:ext uri="{FF2B5EF4-FFF2-40B4-BE49-F238E27FC236}">
                    <a16:creationId xmlns:a16="http://schemas.microsoft.com/office/drawing/2014/main" id="{3949D3E6-9112-48E3-A8EC-F050A6421772}"/>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5" name="Freeform: Shape 144">
                <a:extLst>
                  <a:ext uri="{FF2B5EF4-FFF2-40B4-BE49-F238E27FC236}">
                    <a16:creationId xmlns:a16="http://schemas.microsoft.com/office/drawing/2014/main" id="{DAA76746-68E3-4DBD-9B49-0074D9AD0E01}"/>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6" name="Freeform: Shape 145">
                <a:extLst>
                  <a:ext uri="{FF2B5EF4-FFF2-40B4-BE49-F238E27FC236}">
                    <a16:creationId xmlns:a16="http://schemas.microsoft.com/office/drawing/2014/main" id="{7F46EC82-7D27-4063-A09F-87243DC602BC}"/>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7" name="Freeform: Shape 146">
                <a:extLst>
                  <a:ext uri="{FF2B5EF4-FFF2-40B4-BE49-F238E27FC236}">
                    <a16:creationId xmlns:a16="http://schemas.microsoft.com/office/drawing/2014/main" id="{DDC6C36D-3A01-419D-9261-F63C8C2734DF}"/>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8" name="Freeform: Shape 147">
                <a:extLst>
                  <a:ext uri="{FF2B5EF4-FFF2-40B4-BE49-F238E27FC236}">
                    <a16:creationId xmlns:a16="http://schemas.microsoft.com/office/drawing/2014/main" id="{3465FC77-B141-40BD-AD3D-6920E6767F8C}"/>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9" name="Freeform: Shape 148">
                <a:extLst>
                  <a:ext uri="{FF2B5EF4-FFF2-40B4-BE49-F238E27FC236}">
                    <a16:creationId xmlns:a16="http://schemas.microsoft.com/office/drawing/2014/main" id="{D62C5999-FCF7-4664-A1A5-709DCAAB4D47}"/>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0" name="Freeform: Shape 149">
                <a:extLst>
                  <a:ext uri="{FF2B5EF4-FFF2-40B4-BE49-F238E27FC236}">
                    <a16:creationId xmlns:a16="http://schemas.microsoft.com/office/drawing/2014/main" id="{9AF4F836-BDB6-4FB9-BA74-3B36A6C13BA0}"/>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1" name="Freeform: Shape 150">
                <a:extLst>
                  <a:ext uri="{FF2B5EF4-FFF2-40B4-BE49-F238E27FC236}">
                    <a16:creationId xmlns:a16="http://schemas.microsoft.com/office/drawing/2014/main" id="{1894AB43-B962-440D-89A0-7458151D5F7B}"/>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2" name="Freeform: Shape 151">
                <a:extLst>
                  <a:ext uri="{FF2B5EF4-FFF2-40B4-BE49-F238E27FC236}">
                    <a16:creationId xmlns:a16="http://schemas.microsoft.com/office/drawing/2014/main" id="{12B5C863-50B2-4543-ABB2-26F631A0642F}"/>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3" name="Freeform: Shape 152">
                <a:extLst>
                  <a:ext uri="{FF2B5EF4-FFF2-40B4-BE49-F238E27FC236}">
                    <a16:creationId xmlns:a16="http://schemas.microsoft.com/office/drawing/2014/main" id="{7FE33ECD-3C7B-43DE-B83E-11CF6745AD41}"/>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4" name="Freeform: Shape 153">
                <a:extLst>
                  <a:ext uri="{FF2B5EF4-FFF2-40B4-BE49-F238E27FC236}">
                    <a16:creationId xmlns:a16="http://schemas.microsoft.com/office/drawing/2014/main" id="{FFADF36B-6124-4CD9-A0A9-95F80329BBD8}"/>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5" name="Freeform: Shape 154">
                <a:extLst>
                  <a:ext uri="{FF2B5EF4-FFF2-40B4-BE49-F238E27FC236}">
                    <a16:creationId xmlns:a16="http://schemas.microsoft.com/office/drawing/2014/main" id="{2CBBBDD6-4222-4420-855B-B1366D64168E}"/>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6" name="Freeform: Shape 155">
                <a:extLst>
                  <a:ext uri="{FF2B5EF4-FFF2-40B4-BE49-F238E27FC236}">
                    <a16:creationId xmlns:a16="http://schemas.microsoft.com/office/drawing/2014/main" id="{72B34245-E514-49DD-A2D3-F07C07A7BB7D}"/>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7" name="Freeform: Shape 156">
                <a:extLst>
                  <a:ext uri="{FF2B5EF4-FFF2-40B4-BE49-F238E27FC236}">
                    <a16:creationId xmlns:a16="http://schemas.microsoft.com/office/drawing/2014/main" id="{38F03EA6-2242-4CA8-A6B4-3DD619F61C51}"/>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8" name="Freeform: Shape 157">
                <a:extLst>
                  <a:ext uri="{FF2B5EF4-FFF2-40B4-BE49-F238E27FC236}">
                    <a16:creationId xmlns:a16="http://schemas.microsoft.com/office/drawing/2014/main" id="{0885E128-49C2-47A1-89E5-301A77B2F8D7}"/>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9" name="Freeform: Shape 158">
                <a:extLst>
                  <a:ext uri="{FF2B5EF4-FFF2-40B4-BE49-F238E27FC236}">
                    <a16:creationId xmlns:a16="http://schemas.microsoft.com/office/drawing/2014/main" id="{5584D5D1-112A-4B12-BD46-519DABC6019D}"/>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0" name="Freeform: Shape 159">
                <a:extLst>
                  <a:ext uri="{FF2B5EF4-FFF2-40B4-BE49-F238E27FC236}">
                    <a16:creationId xmlns:a16="http://schemas.microsoft.com/office/drawing/2014/main" id="{80A3936B-8013-4C39-A126-85A2D57377D6}"/>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1" name="Freeform: Shape 160">
                <a:extLst>
                  <a:ext uri="{FF2B5EF4-FFF2-40B4-BE49-F238E27FC236}">
                    <a16:creationId xmlns:a16="http://schemas.microsoft.com/office/drawing/2014/main" id="{2DBBACFC-C5E1-4CE1-BB80-A8D77743FBF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2" name="Freeform: Shape 161">
                <a:extLst>
                  <a:ext uri="{FF2B5EF4-FFF2-40B4-BE49-F238E27FC236}">
                    <a16:creationId xmlns:a16="http://schemas.microsoft.com/office/drawing/2014/main" id="{8153A764-5C0D-4996-80FD-B12EA8278A67}"/>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3" name="Freeform: Shape 162">
                <a:extLst>
                  <a:ext uri="{FF2B5EF4-FFF2-40B4-BE49-F238E27FC236}">
                    <a16:creationId xmlns:a16="http://schemas.microsoft.com/office/drawing/2014/main" id="{969A3087-169B-4E4A-860E-DA702240A1DD}"/>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4" name="Freeform: Shape 163">
                <a:extLst>
                  <a:ext uri="{FF2B5EF4-FFF2-40B4-BE49-F238E27FC236}">
                    <a16:creationId xmlns:a16="http://schemas.microsoft.com/office/drawing/2014/main" id="{2C5C329E-0CBC-4158-BB7E-2373BECC9994}"/>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5" name="Freeform: Shape 164">
                <a:extLst>
                  <a:ext uri="{FF2B5EF4-FFF2-40B4-BE49-F238E27FC236}">
                    <a16:creationId xmlns:a16="http://schemas.microsoft.com/office/drawing/2014/main" id="{688360E6-BC16-404C-9BD6-0636B6CCDCD7}"/>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6" name="Freeform: Shape 165">
                <a:extLst>
                  <a:ext uri="{FF2B5EF4-FFF2-40B4-BE49-F238E27FC236}">
                    <a16:creationId xmlns:a16="http://schemas.microsoft.com/office/drawing/2014/main" id="{5ADE324C-7AA0-44A6-8FE7-9152608DCFBF}"/>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7" name="Freeform: Shape 166">
                <a:extLst>
                  <a:ext uri="{FF2B5EF4-FFF2-40B4-BE49-F238E27FC236}">
                    <a16:creationId xmlns:a16="http://schemas.microsoft.com/office/drawing/2014/main" id="{8159A154-C7E0-43B0-B807-19E6BC94B864}"/>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8" name="Freeform: Shape 167">
                <a:extLst>
                  <a:ext uri="{FF2B5EF4-FFF2-40B4-BE49-F238E27FC236}">
                    <a16:creationId xmlns:a16="http://schemas.microsoft.com/office/drawing/2014/main" id="{5840907C-01AC-4A66-BDB9-F3F2D6C6B871}"/>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9" name="Freeform: Shape 168">
                <a:extLst>
                  <a:ext uri="{FF2B5EF4-FFF2-40B4-BE49-F238E27FC236}">
                    <a16:creationId xmlns:a16="http://schemas.microsoft.com/office/drawing/2014/main" id="{94CA520A-01E4-4AA2-8801-565905D16FF0}"/>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0" name="Freeform: Shape 169">
                <a:extLst>
                  <a:ext uri="{FF2B5EF4-FFF2-40B4-BE49-F238E27FC236}">
                    <a16:creationId xmlns:a16="http://schemas.microsoft.com/office/drawing/2014/main" id="{BBE8540D-6028-42F9-B402-E1E66D94B0E7}"/>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1" name="Freeform: Shape 170">
                <a:extLst>
                  <a:ext uri="{FF2B5EF4-FFF2-40B4-BE49-F238E27FC236}">
                    <a16:creationId xmlns:a16="http://schemas.microsoft.com/office/drawing/2014/main" id="{3F336CE4-87CC-4E67-A95F-1C9A800B1150}"/>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2" name="Freeform: Shape 171">
                <a:extLst>
                  <a:ext uri="{FF2B5EF4-FFF2-40B4-BE49-F238E27FC236}">
                    <a16:creationId xmlns:a16="http://schemas.microsoft.com/office/drawing/2014/main" id="{2A8108F5-DF85-4EA2-869F-C8F14046171E}"/>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3" name="Freeform: Shape 172">
                <a:extLst>
                  <a:ext uri="{FF2B5EF4-FFF2-40B4-BE49-F238E27FC236}">
                    <a16:creationId xmlns:a16="http://schemas.microsoft.com/office/drawing/2014/main" id="{90D1F6BA-905B-4CBA-AB9B-478B73227E1B}"/>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4" name="Freeform: Shape 173">
                <a:extLst>
                  <a:ext uri="{FF2B5EF4-FFF2-40B4-BE49-F238E27FC236}">
                    <a16:creationId xmlns:a16="http://schemas.microsoft.com/office/drawing/2014/main" id="{4C9C4306-18E6-4CDB-AD54-5FB245D2142D}"/>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5" name="Freeform: Shape 174">
                <a:extLst>
                  <a:ext uri="{FF2B5EF4-FFF2-40B4-BE49-F238E27FC236}">
                    <a16:creationId xmlns:a16="http://schemas.microsoft.com/office/drawing/2014/main" id="{A324C529-887F-4E80-96B2-27091D5A5DC0}"/>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6" name="Freeform: Shape 175">
                <a:extLst>
                  <a:ext uri="{FF2B5EF4-FFF2-40B4-BE49-F238E27FC236}">
                    <a16:creationId xmlns:a16="http://schemas.microsoft.com/office/drawing/2014/main" id="{37859E78-3DCC-40C2-8DBD-EEA410CF3412}"/>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7" name="Freeform: Shape 176">
                <a:extLst>
                  <a:ext uri="{FF2B5EF4-FFF2-40B4-BE49-F238E27FC236}">
                    <a16:creationId xmlns:a16="http://schemas.microsoft.com/office/drawing/2014/main" id="{62409CF8-F5BA-447C-A14C-F89C6E787D8F}"/>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8" name="Freeform: Shape 177">
                <a:extLst>
                  <a:ext uri="{FF2B5EF4-FFF2-40B4-BE49-F238E27FC236}">
                    <a16:creationId xmlns:a16="http://schemas.microsoft.com/office/drawing/2014/main" id="{4F94FAFC-9DC0-4E20-B2A0-380264046F4C}"/>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9" name="Freeform: Shape 178">
                <a:extLst>
                  <a:ext uri="{FF2B5EF4-FFF2-40B4-BE49-F238E27FC236}">
                    <a16:creationId xmlns:a16="http://schemas.microsoft.com/office/drawing/2014/main" id="{FEBA85C6-8DC2-4B46-A455-496050B5EF28}"/>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0" name="Freeform: Shape 179">
                <a:extLst>
                  <a:ext uri="{FF2B5EF4-FFF2-40B4-BE49-F238E27FC236}">
                    <a16:creationId xmlns:a16="http://schemas.microsoft.com/office/drawing/2014/main" id="{CDA39BF7-46E7-4012-9840-2DC23BCCAA0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1" name="Freeform: Shape 180">
                <a:extLst>
                  <a:ext uri="{FF2B5EF4-FFF2-40B4-BE49-F238E27FC236}">
                    <a16:creationId xmlns:a16="http://schemas.microsoft.com/office/drawing/2014/main" id="{A248DD8F-6D30-425C-9AA9-AFCCC7B0CE1D}"/>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2" name="Freeform: Shape 181">
                <a:extLst>
                  <a:ext uri="{FF2B5EF4-FFF2-40B4-BE49-F238E27FC236}">
                    <a16:creationId xmlns:a16="http://schemas.microsoft.com/office/drawing/2014/main" id="{CC0E4600-FAFE-4BD4-AB17-E103C5D1DD85}"/>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3" name="Freeform: Shape 182">
                <a:extLst>
                  <a:ext uri="{FF2B5EF4-FFF2-40B4-BE49-F238E27FC236}">
                    <a16:creationId xmlns:a16="http://schemas.microsoft.com/office/drawing/2014/main" id="{8B38CFB2-222E-4F22-83D2-FCEF0E0B85B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4" name="Freeform: Shape 183">
                <a:extLst>
                  <a:ext uri="{FF2B5EF4-FFF2-40B4-BE49-F238E27FC236}">
                    <a16:creationId xmlns:a16="http://schemas.microsoft.com/office/drawing/2014/main" id="{420D518B-3197-49F1-AF3E-C10228BD5B60}"/>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5" name="Freeform: Shape 184">
                <a:extLst>
                  <a:ext uri="{FF2B5EF4-FFF2-40B4-BE49-F238E27FC236}">
                    <a16:creationId xmlns:a16="http://schemas.microsoft.com/office/drawing/2014/main" id="{2F1B1183-77BB-46E9-808C-5A177467155E}"/>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6" name="Freeform: Shape 185">
                <a:extLst>
                  <a:ext uri="{FF2B5EF4-FFF2-40B4-BE49-F238E27FC236}">
                    <a16:creationId xmlns:a16="http://schemas.microsoft.com/office/drawing/2014/main" id="{D52C9E9B-5986-43F2-A1F6-F388E32AE2F3}"/>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7" name="Freeform: Shape 186">
                <a:extLst>
                  <a:ext uri="{FF2B5EF4-FFF2-40B4-BE49-F238E27FC236}">
                    <a16:creationId xmlns:a16="http://schemas.microsoft.com/office/drawing/2014/main" id="{A2DBDAAC-0B9F-4CC2-B8F6-CB76B073306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8" name="Freeform: Shape 187">
                <a:extLst>
                  <a:ext uri="{FF2B5EF4-FFF2-40B4-BE49-F238E27FC236}">
                    <a16:creationId xmlns:a16="http://schemas.microsoft.com/office/drawing/2014/main" id="{B87C010A-4DA2-4B92-AF72-62AF00C3AD0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9" name="Freeform: Shape 188">
                <a:extLst>
                  <a:ext uri="{FF2B5EF4-FFF2-40B4-BE49-F238E27FC236}">
                    <a16:creationId xmlns:a16="http://schemas.microsoft.com/office/drawing/2014/main" id="{9AF49340-D70F-4279-8DBE-908AF7C0FD47}"/>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0" name="Freeform: Shape 189">
                <a:extLst>
                  <a:ext uri="{FF2B5EF4-FFF2-40B4-BE49-F238E27FC236}">
                    <a16:creationId xmlns:a16="http://schemas.microsoft.com/office/drawing/2014/main" id="{D39A87FC-DF4C-43CD-A3B5-7BEBF8767BB3}"/>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1" name="Freeform: Shape 190">
                <a:extLst>
                  <a:ext uri="{FF2B5EF4-FFF2-40B4-BE49-F238E27FC236}">
                    <a16:creationId xmlns:a16="http://schemas.microsoft.com/office/drawing/2014/main" id="{7F10F606-B46A-41D6-AC40-0CA4EB5DBEBA}"/>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2" name="Freeform: Shape 191">
                <a:extLst>
                  <a:ext uri="{FF2B5EF4-FFF2-40B4-BE49-F238E27FC236}">
                    <a16:creationId xmlns:a16="http://schemas.microsoft.com/office/drawing/2014/main" id="{317E66BF-C48E-4199-B960-A9D1B702860B}"/>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3" name="Freeform: Shape 192">
                <a:extLst>
                  <a:ext uri="{FF2B5EF4-FFF2-40B4-BE49-F238E27FC236}">
                    <a16:creationId xmlns:a16="http://schemas.microsoft.com/office/drawing/2014/main" id="{41915298-667E-4143-B1F5-15035A899405}"/>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4" name="Freeform: Shape 193">
                <a:extLst>
                  <a:ext uri="{FF2B5EF4-FFF2-40B4-BE49-F238E27FC236}">
                    <a16:creationId xmlns:a16="http://schemas.microsoft.com/office/drawing/2014/main" id="{077AF3A4-229F-456B-B4CC-7E2A19295DF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5" name="Freeform: Shape 194">
                <a:extLst>
                  <a:ext uri="{FF2B5EF4-FFF2-40B4-BE49-F238E27FC236}">
                    <a16:creationId xmlns:a16="http://schemas.microsoft.com/office/drawing/2014/main" id="{E2EC7319-7D54-4F57-A9C0-A5FD8DD3A11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6" name="Freeform: Shape 195">
                <a:extLst>
                  <a:ext uri="{FF2B5EF4-FFF2-40B4-BE49-F238E27FC236}">
                    <a16:creationId xmlns:a16="http://schemas.microsoft.com/office/drawing/2014/main" id="{52CCBB11-4EEB-4059-A0C1-47CCC3F79EB4}"/>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7" name="Freeform: Shape 196">
                <a:extLst>
                  <a:ext uri="{FF2B5EF4-FFF2-40B4-BE49-F238E27FC236}">
                    <a16:creationId xmlns:a16="http://schemas.microsoft.com/office/drawing/2014/main" id="{3E26EBB4-7674-4977-BCB0-5C5F0FFD205B}"/>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8" name="Freeform: Shape 197">
                <a:extLst>
                  <a:ext uri="{FF2B5EF4-FFF2-40B4-BE49-F238E27FC236}">
                    <a16:creationId xmlns:a16="http://schemas.microsoft.com/office/drawing/2014/main" id="{A4B9DA4E-E5EC-4247-BFC5-6FAD29719D4A}"/>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9" name="Freeform: Shape 198">
                <a:extLst>
                  <a:ext uri="{FF2B5EF4-FFF2-40B4-BE49-F238E27FC236}">
                    <a16:creationId xmlns:a16="http://schemas.microsoft.com/office/drawing/2014/main" id="{D8DD3854-408B-47B4-8BDE-19B000C990B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0" name="Freeform: Shape 199">
                <a:extLst>
                  <a:ext uri="{FF2B5EF4-FFF2-40B4-BE49-F238E27FC236}">
                    <a16:creationId xmlns:a16="http://schemas.microsoft.com/office/drawing/2014/main" id="{1E07B604-A9E4-4A42-9A20-E275657EC6C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1" name="Freeform: Shape 200">
                <a:extLst>
                  <a:ext uri="{FF2B5EF4-FFF2-40B4-BE49-F238E27FC236}">
                    <a16:creationId xmlns:a16="http://schemas.microsoft.com/office/drawing/2014/main" id="{41EF640A-E82E-4B8C-9006-A3BD838DFA90}"/>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2" name="Freeform: Shape 201">
                <a:extLst>
                  <a:ext uri="{FF2B5EF4-FFF2-40B4-BE49-F238E27FC236}">
                    <a16:creationId xmlns:a16="http://schemas.microsoft.com/office/drawing/2014/main" id="{95AD41EF-D5CE-4A78-9779-1D808BE3C04C}"/>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3" name="Freeform: Shape 202">
                <a:extLst>
                  <a:ext uri="{FF2B5EF4-FFF2-40B4-BE49-F238E27FC236}">
                    <a16:creationId xmlns:a16="http://schemas.microsoft.com/office/drawing/2014/main" id="{530E239F-D317-4E07-A6CC-00B8C6F4A49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4" name="Freeform: Shape 203">
                <a:extLst>
                  <a:ext uri="{FF2B5EF4-FFF2-40B4-BE49-F238E27FC236}">
                    <a16:creationId xmlns:a16="http://schemas.microsoft.com/office/drawing/2014/main" id="{E9C9EABB-4916-4928-9978-B0021874525E}"/>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5" name="Freeform: Shape 204">
                <a:extLst>
                  <a:ext uri="{FF2B5EF4-FFF2-40B4-BE49-F238E27FC236}">
                    <a16:creationId xmlns:a16="http://schemas.microsoft.com/office/drawing/2014/main" id="{CF3C13BA-23CE-49ED-B406-417D8B2474FB}"/>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6" name="Freeform: Shape 205">
                <a:extLst>
                  <a:ext uri="{FF2B5EF4-FFF2-40B4-BE49-F238E27FC236}">
                    <a16:creationId xmlns:a16="http://schemas.microsoft.com/office/drawing/2014/main" id="{CECE2289-B29E-4E22-B5FE-C6FA78FF7D8C}"/>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7" name="Freeform: Shape 206">
                <a:extLst>
                  <a:ext uri="{FF2B5EF4-FFF2-40B4-BE49-F238E27FC236}">
                    <a16:creationId xmlns:a16="http://schemas.microsoft.com/office/drawing/2014/main" id="{1949DCAB-BB24-4321-A1EC-2471C4E4AF00}"/>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8" name="Freeform: Shape 207">
                <a:extLst>
                  <a:ext uri="{FF2B5EF4-FFF2-40B4-BE49-F238E27FC236}">
                    <a16:creationId xmlns:a16="http://schemas.microsoft.com/office/drawing/2014/main" id="{4AA38F7E-AD87-4C02-AFAF-0F380F6A8319}"/>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9" name="Freeform: Shape 208">
                <a:extLst>
                  <a:ext uri="{FF2B5EF4-FFF2-40B4-BE49-F238E27FC236}">
                    <a16:creationId xmlns:a16="http://schemas.microsoft.com/office/drawing/2014/main" id="{C3891CCA-72DA-4BF4-B93B-4DAC97B4595A}"/>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0" name="Freeform: Shape 209">
                <a:extLst>
                  <a:ext uri="{FF2B5EF4-FFF2-40B4-BE49-F238E27FC236}">
                    <a16:creationId xmlns:a16="http://schemas.microsoft.com/office/drawing/2014/main" id="{BCB221B5-4F3A-4E0D-827C-C4B38E9459BA}"/>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1" name="Freeform: Shape 210">
                <a:extLst>
                  <a:ext uri="{FF2B5EF4-FFF2-40B4-BE49-F238E27FC236}">
                    <a16:creationId xmlns:a16="http://schemas.microsoft.com/office/drawing/2014/main" id="{C96BA0E2-CD9D-4997-9490-E1B6CCFBAA08}"/>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2" name="Freeform: Shape 211">
                <a:extLst>
                  <a:ext uri="{FF2B5EF4-FFF2-40B4-BE49-F238E27FC236}">
                    <a16:creationId xmlns:a16="http://schemas.microsoft.com/office/drawing/2014/main" id="{B4961D5A-D30C-4B67-905F-639938B01F3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3" name="Freeform: Shape 212">
                <a:extLst>
                  <a:ext uri="{FF2B5EF4-FFF2-40B4-BE49-F238E27FC236}">
                    <a16:creationId xmlns:a16="http://schemas.microsoft.com/office/drawing/2014/main" id="{228E1F5E-1854-4218-BAF4-033E58008F0D}"/>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4" name="Freeform: Shape 213">
                <a:extLst>
                  <a:ext uri="{FF2B5EF4-FFF2-40B4-BE49-F238E27FC236}">
                    <a16:creationId xmlns:a16="http://schemas.microsoft.com/office/drawing/2014/main" id="{6D8AE69A-0788-44E9-8232-B4E4C2AA4280}"/>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5" name="Freeform: Shape 214">
                <a:extLst>
                  <a:ext uri="{FF2B5EF4-FFF2-40B4-BE49-F238E27FC236}">
                    <a16:creationId xmlns:a16="http://schemas.microsoft.com/office/drawing/2014/main" id="{029EE577-DFA2-47F3-A740-7C38335DC900}"/>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6" name="Freeform: Shape 215">
                <a:extLst>
                  <a:ext uri="{FF2B5EF4-FFF2-40B4-BE49-F238E27FC236}">
                    <a16:creationId xmlns:a16="http://schemas.microsoft.com/office/drawing/2014/main" id="{765E0D36-ABBB-4D6B-98E3-F067CA4E406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7" name="Freeform: Shape 216">
                <a:extLst>
                  <a:ext uri="{FF2B5EF4-FFF2-40B4-BE49-F238E27FC236}">
                    <a16:creationId xmlns:a16="http://schemas.microsoft.com/office/drawing/2014/main" id="{BAD8936E-8847-4FC8-B4BC-15BE07454833}"/>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8" name="Freeform: Shape 217">
                <a:extLst>
                  <a:ext uri="{FF2B5EF4-FFF2-40B4-BE49-F238E27FC236}">
                    <a16:creationId xmlns:a16="http://schemas.microsoft.com/office/drawing/2014/main" id="{3C8898BE-A965-4A85-BAF3-28FB2777B124}"/>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9" name="Freeform: Shape 218">
                <a:extLst>
                  <a:ext uri="{FF2B5EF4-FFF2-40B4-BE49-F238E27FC236}">
                    <a16:creationId xmlns:a16="http://schemas.microsoft.com/office/drawing/2014/main" id="{22DB0A3B-B2F8-469C-AE82-165781EE555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0" name="Freeform: Shape 219">
                <a:extLst>
                  <a:ext uri="{FF2B5EF4-FFF2-40B4-BE49-F238E27FC236}">
                    <a16:creationId xmlns:a16="http://schemas.microsoft.com/office/drawing/2014/main" id="{11FCCE81-5A1E-4E77-93BB-6E79C7C8555B}"/>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1" name="Freeform: Shape 220">
                <a:extLst>
                  <a:ext uri="{FF2B5EF4-FFF2-40B4-BE49-F238E27FC236}">
                    <a16:creationId xmlns:a16="http://schemas.microsoft.com/office/drawing/2014/main" id="{DA3D8DCD-C87E-499A-88E7-1A3C5FBC57B9}"/>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2" name="Freeform: Shape 221">
                <a:extLst>
                  <a:ext uri="{FF2B5EF4-FFF2-40B4-BE49-F238E27FC236}">
                    <a16:creationId xmlns:a16="http://schemas.microsoft.com/office/drawing/2014/main" id="{A5735361-7FF2-4B2B-9F03-5CCF1D711884}"/>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3" name="Freeform: Shape 222">
                <a:extLst>
                  <a:ext uri="{FF2B5EF4-FFF2-40B4-BE49-F238E27FC236}">
                    <a16:creationId xmlns:a16="http://schemas.microsoft.com/office/drawing/2014/main" id="{8B1BAC52-9088-4DDB-8387-2C44674EB363}"/>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4" name="Freeform: Shape 223">
                <a:extLst>
                  <a:ext uri="{FF2B5EF4-FFF2-40B4-BE49-F238E27FC236}">
                    <a16:creationId xmlns:a16="http://schemas.microsoft.com/office/drawing/2014/main" id="{F3BD340C-9EE0-4BBE-80CF-14AA4AFD7D8F}"/>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5" name="Freeform: Shape 224">
                <a:extLst>
                  <a:ext uri="{FF2B5EF4-FFF2-40B4-BE49-F238E27FC236}">
                    <a16:creationId xmlns:a16="http://schemas.microsoft.com/office/drawing/2014/main" id="{E0237D8C-A3C4-4526-A22A-AE6DBBE1AF9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6" name="Freeform: Shape 225">
                <a:extLst>
                  <a:ext uri="{FF2B5EF4-FFF2-40B4-BE49-F238E27FC236}">
                    <a16:creationId xmlns:a16="http://schemas.microsoft.com/office/drawing/2014/main" id="{2DE72D8B-4B25-4D06-A6DF-9805D231060F}"/>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227" name="Graphic 44">
              <a:extLst>
                <a:ext uri="{FF2B5EF4-FFF2-40B4-BE49-F238E27FC236}">
                  <a16:creationId xmlns:a16="http://schemas.microsoft.com/office/drawing/2014/main" id="{FCC3CE03-5E60-438F-9B54-232A69A1C2E1}"/>
                </a:ext>
              </a:extLst>
            </p:cNvPr>
            <p:cNvGrpSpPr/>
            <p:nvPr userDrawn="1"/>
          </p:nvGrpSpPr>
          <p:grpSpPr>
            <a:xfrm rot="20850460">
              <a:off x="8754222" y="2668941"/>
              <a:ext cx="760175" cy="1157737"/>
              <a:chOff x="5744686" y="3666363"/>
              <a:chExt cx="1262086" cy="1922144"/>
            </a:xfrm>
          </p:grpSpPr>
          <p:sp>
            <p:nvSpPr>
              <p:cNvPr id="228" name="Freeform: Shape 227">
                <a:extLst>
                  <a:ext uri="{FF2B5EF4-FFF2-40B4-BE49-F238E27FC236}">
                    <a16:creationId xmlns:a16="http://schemas.microsoft.com/office/drawing/2014/main" id="{7326045E-33BE-429D-A545-4344460C99E4}"/>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9" name="Freeform: Shape 228">
                <a:extLst>
                  <a:ext uri="{FF2B5EF4-FFF2-40B4-BE49-F238E27FC236}">
                    <a16:creationId xmlns:a16="http://schemas.microsoft.com/office/drawing/2014/main" id="{ADF74319-B8A2-4D00-B1DF-4FEFEFBB49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0" name="Freeform: Shape 229">
                <a:extLst>
                  <a:ext uri="{FF2B5EF4-FFF2-40B4-BE49-F238E27FC236}">
                    <a16:creationId xmlns:a16="http://schemas.microsoft.com/office/drawing/2014/main" id="{645BDE41-8D01-449A-8868-49A32197438F}"/>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1" name="Freeform: Shape 230">
                <a:extLst>
                  <a:ext uri="{FF2B5EF4-FFF2-40B4-BE49-F238E27FC236}">
                    <a16:creationId xmlns:a16="http://schemas.microsoft.com/office/drawing/2014/main" id="{66ED7311-B0B9-478C-A002-8009205E29E6}"/>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2" name="Freeform: Shape 231">
                <a:extLst>
                  <a:ext uri="{FF2B5EF4-FFF2-40B4-BE49-F238E27FC236}">
                    <a16:creationId xmlns:a16="http://schemas.microsoft.com/office/drawing/2014/main" id="{B8F7925E-6814-44F3-8699-E8530C1F2201}"/>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3" name="Freeform: Shape 232">
                <a:extLst>
                  <a:ext uri="{FF2B5EF4-FFF2-40B4-BE49-F238E27FC236}">
                    <a16:creationId xmlns:a16="http://schemas.microsoft.com/office/drawing/2014/main" id="{6DEF0307-4505-4031-9C00-62DAC57FA38E}"/>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4" name="Freeform: Shape 233">
                <a:extLst>
                  <a:ext uri="{FF2B5EF4-FFF2-40B4-BE49-F238E27FC236}">
                    <a16:creationId xmlns:a16="http://schemas.microsoft.com/office/drawing/2014/main" id="{C29EF5CC-1963-465F-AA8C-8B52B0898109}"/>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5" name="Freeform: Shape 234">
                <a:extLst>
                  <a:ext uri="{FF2B5EF4-FFF2-40B4-BE49-F238E27FC236}">
                    <a16:creationId xmlns:a16="http://schemas.microsoft.com/office/drawing/2014/main" id="{5905E019-4332-49AC-89C7-C9051A19339B}"/>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6" name="Freeform: Shape 235">
                <a:extLst>
                  <a:ext uri="{FF2B5EF4-FFF2-40B4-BE49-F238E27FC236}">
                    <a16:creationId xmlns:a16="http://schemas.microsoft.com/office/drawing/2014/main" id="{9879E6E2-2F24-4F35-8712-F302F9311382}"/>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7" name="Freeform: Shape 236">
                <a:extLst>
                  <a:ext uri="{FF2B5EF4-FFF2-40B4-BE49-F238E27FC236}">
                    <a16:creationId xmlns:a16="http://schemas.microsoft.com/office/drawing/2014/main" id="{0D8A36AD-D845-4250-A655-2EE465C1AF51}"/>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8" name="Freeform: Shape 237">
                <a:extLst>
                  <a:ext uri="{FF2B5EF4-FFF2-40B4-BE49-F238E27FC236}">
                    <a16:creationId xmlns:a16="http://schemas.microsoft.com/office/drawing/2014/main" id="{6B0B64AF-F6D5-4491-8544-A4BB786F3F43}"/>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9" name="Freeform: Shape 238">
                <a:extLst>
                  <a:ext uri="{FF2B5EF4-FFF2-40B4-BE49-F238E27FC236}">
                    <a16:creationId xmlns:a16="http://schemas.microsoft.com/office/drawing/2014/main" id="{1C3F4BB9-1A6A-4E34-B974-0D8E3A2A53D0}"/>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0" name="Freeform: Shape 239">
                <a:extLst>
                  <a:ext uri="{FF2B5EF4-FFF2-40B4-BE49-F238E27FC236}">
                    <a16:creationId xmlns:a16="http://schemas.microsoft.com/office/drawing/2014/main" id="{71F7C279-0822-4663-8A82-F935A49A6A22}"/>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1" name="Freeform: Shape 240">
                <a:extLst>
                  <a:ext uri="{FF2B5EF4-FFF2-40B4-BE49-F238E27FC236}">
                    <a16:creationId xmlns:a16="http://schemas.microsoft.com/office/drawing/2014/main" id="{8B4407BD-9210-41E2-B9D4-1EE4EBF2ADBC}"/>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2" name="Freeform: Shape 241">
                <a:extLst>
                  <a:ext uri="{FF2B5EF4-FFF2-40B4-BE49-F238E27FC236}">
                    <a16:creationId xmlns:a16="http://schemas.microsoft.com/office/drawing/2014/main" id="{AB418597-410F-4874-987F-232A728E8ABE}"/>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3" name="Freeform: Shape 242">
                <a:extLst>
                  <a:ext uri="{FF2B5EF4-FFF2-40B4-BE49-F238E27FC236}">
                    <a16:creationId xmlns:a16="http://schemas.microsoft.com/office/drawing/2014/main" id="{6ADD276D-E2B4-4005-A6F5-78D8EBA2BCF5}"/>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4" name="Freeform: Shape 243">
                <a:extLst>
                  <a:ext uri="{FF2B5EF4-FFF2-40B4-BE49-F238E27FC236}">
                    <a16:creationId xmlns:a16="http://schemas.microsoft.com/office/drawing/2014/main" id="{65A0DECD-97C0-4CD9-9724-3082F2B6A55E}"/>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5" name="Freeform: Shape 244">
                <a:extLst>
                  <a:ext uri="{FF2B5EF4-FFF2-40B4-BE49-F238E27FC236}">
                    <a16:creationId xmlns:a16="http://schemas.microsoft.com/office/drawing/2014/main" id="{93B02776-C21E-4B13-9AA6-D30F8D2810A3}"/>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6" name="Freeform: Shape 245">
                <a:extLst>
                  <a:ext uri="{FF2B5EF4-FFF2-40B4-BE49-F238E27FC236}">
                    <a16:creationId xmlns:a16="http://schemas.microsoft.com/office/drawing/2014/main" id="{6A349D15-BBD9-4D38-83C9-E7384138B673}"/>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7" name="Freeform: Shape 246">
                <a:extLst>
                  <a:ext uri="{FF2B5EF4-FFF2-40B4-BE49-F238E27FC236}">
                    <a16:creationId xmlns:a16="http://schemas.microsoft.com/office/drawing/2014/main" id="{FE7DA2B1-3DB7-4F42-8575-399AB98D838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8" name="Freeform: Shape 247">
                <a:extLst>
                  <a:ext uri="{FF2B5EF4-FFF2-40B4-BE49-F238E27FC236}">
                    <a16:creationId xmlns:a16="http://schemas.microsoft.com/office/drawing/2014/main" id="{290DDF5E-CFE4-41E0-BB3C-27A3215EDE1B}"/>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9" name="Freeform: Shape 248">
                <a:extLst>
                  <a:ext uri="{FF2B5EF4-FFF2-40B4-BE49-F238E27FC236}">
                    <a16:creationId xmlns:a16="http://schemas.microsoft.com/office/drawing/2014/main" id="{63369160-5025-4C1E-B75A-6D7A8426CF31}"/>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0" name="Freeform: Shape 249">
                <a:extLst>
                  <a:ext uri="{FF2B5EF4-FFF2-40B4-BE49-F238E27FC236}">
                    <a16:creationId xmlns:a16="http://schemas.microsoft.com/office/drawing/2014/main" id="{2D9A3632-5513-4B58-AEF7-3FEA782EA78D}"/>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1" name="Freeform: Shape 250">
                <a:extLst>
                  <a:ext uri="{FF2B5EF4-FFF2-40B4-BE49-F238E27FC236}">
                    <a16:creationId xmlns:a16="http://schemas.microsoft.com/office/drawing/2014/main" id="{309803E4-5F84-4338-A719-8F34508BD4AD}"/>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2" name="Freeform: Shape 251">
                <a:extLst>
                  <a:ext uri="{FF2B5EF4-FFF2-40B4-BE49-F238E27FC236}">
                    <a16:creationId xmlns:a16="http://schemas.microsoft.com/office/drawing/2014/main" id="{BD0E4530-807B-4B15-AA18-7354E5847358}"/>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3" name="Freeform: Shape 252">
                <a:extLst>
                  <a:ext uri="{FF2B5EF4-FFF2-40B4-BE49-F238E27FC236}">
                    <a16:creationId xmlns:a16="http://schemas.microsoft.com/office/drawing/2014/main" id="{D7035600-BF83-4745-9F10-646A7FFB42B3}"/>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4" name="Freeform: Shape 253">
                <a:extLst>
                  <a:ext uri="{FF2B5EF4-FFF2-40B4-BE49-F238E27FC236}">
                    <a16:creationId xmlns:a16="http://schemas.microsoft.com/office/drawing/2014/main" id="{53E1325B-43DC-4FF9-B207-A9C0C350318D}"/>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5" name="Freeform: Shape 254">
                <a:extLst>
                  <a:ext uri="{FF2B5EF4-FFF2-40B4-BE49-F238E27FC236}">
                    <a16:creationId xmlns:a16="http://schemas.microsoft.com/office/drawing/2014/main" id="{5E6E8044-01F7-42E6-9304-8845ECFF16C0}"/>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6" name="Freeform: Shape 255">
                <a:extLst>
                  <a:ext uri="{FF2B5EF4-FFF2-40B4-BE49-F238E27FC236}">
                    <a16:creationId xmlns:a16="http://schemas.microsoft.com/office/drawing/2014/main" id="{F1F5873A-1243-4B4E-BA11-18435D519DDE}"/>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7" name="Freeform: Shape 256">
                <a:extLst>
                  <a:ext uri="{FF2B5EF4-FFF2-40B4-BE49-F238E27FC236}">
                    <a16:creationId xmlns:a16="http://schemas.microsoft.com/office/drawing/2014/main" id="{61ECE064-0BD4-4A0C-9045-8078F67F4368}"/>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8" name="Freeform: Shape 257">
                <a:extLst>
                  <a:ext uri="{FF2B5EF4-FFF2-40B4-BE49-F238E27FC236}">
                    <a16:creationId xmlns:a16="http://schemas.microsoft.com/office/drawing/2014/main" id="{1EFEF673-62ED-48E0-9029-3398A7F43DFC}"/>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9" name="Freeform: Shape 258">
                <a:extLst>
                  <a:ext uri="{FF2B5EF4-FFF2-40B4-BE49-F238E27FC236}">
                    <a16:creationId xmlns:a16="http://schemas.microsoft.com/office/drawing/2014/main" id="{4E492664-C04C-47F7-8784-234284BDCD5A}"/>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0" name="Freeform: Shape 259">
                <a:extLst>
                  <a:ext uri="{FF2B5EF4-FFF2-40B4-BE49-F238E27FC236}">
                    <a16:creationId xmlns:a16="http://schemas.microsoft.com/office/drawing/2014/main" id="{CEA79242-0AC4-4B95-8E88-5ABB983B9FBD}"/>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1" name="Freeform: Shape 260">
                <a:extLst>
                  <a:ext uri="{FF2B5EF4-FFF2-40B4-BE49-F238E27FC236}">
                    <a16:creationId xmlns:a16="http://schemas.microsoft.com/office/drawing/2014/main" id="{B0310DD3-9850-4550-8957-C9F1AA6240C9}"/>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2" name="Freeform: Shape 261">
                <a:extLst>
                  <a:ext uri="{FF2B5EF4-FFF2-40B4-BE49-F238E27FC236}">
                    <a16:creationId xmlns:a16="http://schemas.microsoft.com/office/drawing/2014/main" id="{523F8774-5ADE-41C1-B01A-6ABEBD35F1DB}"/>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3" name="Freeform: Shape 262">
                <a:extLst>
                  <a:ext uri="{FF2B5EF4-FFF2-40B4-BE49-F238E27FC236}">
                    <a16:creationId xmlns:a16="http://schemas.microsoft.com/office/drawing/2014/main" id="{3197337F-073F-4DEF-8BCB-CCFD5A638CD8}"/>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4" name="Freeform: Shape 263">
                <a:extLst>
                  <a:ext uri="{FF2B5EF4-FFF2-40B4-BE49-F238E27FC236}">
                    <a16:creationId xmlns:a16="http://schemas.microsoft.com/office/drawing/2014/main" id="{5D52674E-A991-4645-ABD6-3C280C366F1C}"/>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5" name="Freeform: Shape 264">
                <a:extLst>
                  <a:ext uri="{FF2B5EF4-FFF2-40B4-BE49-F238E27FC236}">
                    <a16:creationId xmlns:a16="http://schemas.microsoft.com/office/drawing/2014/main" id="{E25F4FD2-CC32-4299-9E0C-7EAF85DFFC03}"/>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6" name="Freeform: Shape 265">
                <a:extLst>
                  <a:ext uri="{FF2B5EF4-FFF2-40B4-BE49-F238E27FC236}">
                    <a16:creationId xmlns:a16="http://schemas.microsoft.com/office/drawing/2014/main" id="{D3569B88-C03D-45AE-9539-BFA6B8CCC07B}"/>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7" name="Freeform: Shape 266">
                <a:extLst>
                  <a:ext uri="{FF2B5EF4-FFF2-40B4-BE49-F238E27FC236}">
                    <a16:creationId xmlns:a16="http://schemas.microsoft.com/office/drawing/2014/main" id="{D010F1D1-0C45-4CF2-B7C7-55C3C3ECB5E2}"/>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8" name="Freeform: Shape 267">
                <a:extLst>
                  <a:ext uri="{FF2B5EF4-FFF2-40B4-BE49-F238E27FC236}">
                    <a16:creationId xmlns:a16="http://schemas.microsoft.com/office/drawing/2014/main" id="{BBE8CF96-62BF-44FE-9174-BBBE2BADBCD8}"/>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9" name="Freeform: Shape 268">
                <a:extLst>
                  <a:ext uri="{FF2B5EF4-FFF2-40B4-BE49-F238E27FC236}">
                    <a16:creationId xmlns:a16="http://schemas.microsoft.com/office/drawing/2014/main" id="{160A7CC2-1E00-40C1-A744-CAB6750381CF}"/>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0" name="Freeform: Shape 269">
                <a:extLst>
                  <a:ext uri="{FF2B5EF4-FFF2-40B4-BE49-F238E27FC236}">
                    <a16:creationId xmlns:a16="http://schemas.microsoft.com/office/drawing/2014/main" id="{45429DB8-6AC6-48CD-BAE7-B75EE7BE91A8}"/>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1" name="Freeform: Shape 270">
                <a:extLst>
                  <a:ext uri="{FF2B5EF4-FFF2-40B4-BE49-F238E27FC236}">
                    <a16:creationId xmlns:a16="http://schemas.microsoft.com/office/drawing/2014/main" id="{1A6AA516-11C2-41EF-A71E-9A593BA815C9}"/>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2" name="Freeform: Shape 271">
                <a:extLst>
                  <a:ext uri="{FF2B5EF4-FFF2-40B4-BE49-F238E27FC236}">
                    <a16:creationId xmlns:a16="http://schemas.microsoft.com/office/drawing/2014/main" id="{2F755FD3-3B4E-41C1-8A60-FED4F4AF2236}"/>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3" name="Freeform: Shape 272">
                <a:extLst>
                  <a:ext uri="{FF2B5EF4-FFF2-40B4-BE49-F238E27FC236}">
                    <a16:creationId xmlns:a16="http://schemas.microsoft.com/office/drawing/2014/main" id="{04D9B132-17C2-4422-A145-17B15747E665}"/>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4" name="Freeform: Shape 273">
                <a:extLst>
                  <a:ext uri="{FF2B5EF4-FFF2-40B4-BE49-F238E27FC236}">
                    <a16:creationId xmlns:a16="http://schemas.microsoft.com/office/drawing/2014/main" id="{FACFDD92-BC21-4A31-8C39-563BCA4AB5E9}"/>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5" name="Freeform: Shape 274">
                <a:extLst>
                  <a:ext uri="{FF2B5EF4-FFF2-40B4-BE49-F238E27FC236}">
                    <a16:creationId xmlns:a16="http://schemas.microsoft.com/office/drawing/2014/main" id="{1AA7D871-81F9-42C5-B2FB-557F11257242}"/>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6" name="Freeform: Shape 275">
                <a:extLst>
                  <a:ext uri="{FF2B5EF4-FFF2-40B4-BE49-F238E27FC236}">
                    <a16:creationId xmlns:a16="http://schemas.microsoft.com/office/drawing/2014/main" id="{6F865384-4F35-4BD0-A932-BC76EAE16CAA}"/>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7" name="Freeform: Shape 276">
                <a:extLst>
                  <a:ext uri="{FF2B5EF4-FFF2-40B4-BE49-F238E27FC236}">
                    <a16:creationId xmlns:a16="http://schemas.microsoft.com/office/drawing/2014/main" id="{ACC1BB3A-112B-4749-9AF1-CAD302EBD80E}"/>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8" name="Freeform: Shape 277">
                <a:extLst>
                  <a:ext uri="{FF2B5EF4-FFF2-40B4-BE49-F238E27FC236}">
                    <a16:creationId xmlns:a16="http://schemas.microsoft.com/office/drawing/2014/main" id="{4D7DC756-0AF5-4573-903E-3A316D045FDA}"/>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9" name="Freeform: Shape 278">
                <a:extLst>
                  <a:ext uri="{FF2B5EF4-FFF2-40B4-BE49-F238E27FC236}">
                    <a16:creationId xmlns:a16="http://schemas.microsoft.com/office/drawing/2014/main" id="{CEC33EDA-6C36-44B1-9DD5-A0CFBD81E373}"/>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0" name="Freeform: Shape 279">
                <a:extLst>
                  <a:ext uri="{FF2B5EF4-FFF2-40B4-BE49-F238E27FC236}">
                    <a16:creationId xmlns:a16="http://schemas.microsoft.com/office/drawing/2014/main" id="{2AE0F8AE-9EC3-4F99-8927-2AB0DB563F42}"/>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sp>
        <p:nvSpPr>
          <p:cNvPr id="282" name="Text Placeholder 3">
            <a:extLst>
              <a:ext uri="{FF2B5EF4-FFF2-40B4-BE49-F238E27FC236}">
                <a16:creationId xmlns:a16="http://schemas.microsoft.com/office/drawing/2014/main" id="{843E64E9-1512-4A2B-AA2D-F18A10E38187}"/>
              </a:ext>
            </a:extLst>
          </p:cNvPr>
          <p:cNvSpPr>
            <a:spLocks noGrp="1"/>
          </p:cNvSpPr>
          <p:nvPr>
            <p:ph type="body" sz="quarter" idx="17"/>
          </p:nvPr>
        </p:nvSpPr>
        <p:spPr>
          <a:xfrm>
            <a:off x="3904337" y="3337026"/>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84" name="Title 1">
            <a:extLst>
              <a:ext uri="{FF2B5EF4-FFF2-40B4-BE49-F238E27FC236}">
                <a16:creationId xmlns:a16="http://schemas.microsoft.com/office/drawing/2014/main" id="{98B5C811-EA6E-4397-A45C-C444B882F931}"/>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7143479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49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C6767148-5290-423D-8116-ABBA9EACF9C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F6F298A-48A8-4580-B0AA-F99ADC0552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36006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1">
          <p15:clr>
            <a:srgbClr val="FBAE40"/>
          </p15:clr>
        </p15:guide>
        <p15:guide id="32" pos="189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78EAF8C5-B27E-420A-85E7-6FD1CDB281FE}"/>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5927113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70032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7689241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454252" y="3729418"/>
            <a:ext cx="2667348"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A8156802-1F4F-42F9-8680-A144ADF10BEB}"/>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134710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6098F527-11D0-477A-B03F-B6F03AC55C63}"/>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CBF8949C-BB2C-41CC-B5AB-850303AF55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09642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4376372" y="1836738"/>
            <a:ext cx="6846517" cy="1332673"/>
          </a:xfrm>
        </p:spPr>
        <p:txBody>
          <a:bodyPr/>
          <a:lstStyle>
            <a:lvl1pPr marL="0" indent="0">
              <a:spcBef>
                <a:spcPts val="1800"/>
              </a:spcBef>
              <a:spcAft>
                <a:spcPts val="600"/>
              </a:spcAft>
              <a:buNone/>
              <a:defRPr sz="1600" b="1">
                <a:solidFill>
                  <a:schemeClr val="accent1">
                    <a:lumMod val="60000"/>
                    <a:lumOff val="40000"/>
                  </a:schemeClr>
                </a:solidFill>
              </a:defRPr>
            </a:lvl1pPr>
            <a:lvl2pPr marL="0" indent="0">
              <a:spcBef>
                <a:spcPts val="600"/>
              </a:spcBef>
              <a:spcAft>
                <a:spcPts val="0"/>
              </a:spcAft>
              <a:buNone/>
              <a:defRPr sz="1600" b="0">
                <a:solidFill>
                  <a:schemeClr val="tx1"/>
                </a:solidFill>
              </a:defRPr>
            </a:lvl2pPr>
            <a:lvl3pPr marL="0" indent="0">
              <a:buNone/>
              <a:defRPr sz="1100" b="0">
                <a:solidFill>
                  <a:schemeClr val="tx1"/>
                </a:solidFill>
              </a:defRPr>
            </a:lvl3pPr>
            <a:lvl4pPr marL="0" indent="0">
              <a:spcBef>
                <a:spcPts val="0"/>
              </a:spcBef>
              <a:spcAft>
                <a:spcPts val="600"/>
              </a:spcAft>
              <a:buNone/>
              <a:defRPr sz="1100" b="0">
                <a:solidFill>
                  <a:schemeClr val="tx1"/>
                </a:solidFill>
              </a:defRPr>
            </a:lvl4pPr>
            <a:lvl5pPr marL="0" indent="0">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2F370D42-8785-49C0-8844-3D3259578FFA}"/>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DAF63D54-0322-40A9-9170-20F23B86B754}"/>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12729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7315203" y="457200"/>
            <a:ext cx="4561362" cy="1243417"/>
          </a:xfrm>
        </p:spPr>
        <p:txBody>
          <a:bodyPr/>
          <a:lstStyle>
            <a:lvl1pPr marL="0" indent="0">
              <a:spcBef>
                <a:spcPts val="2400"/>
              </a:spcBef>
              <a:spcAft>
                <a:spcPts val="600"/>
              </a:spcAft>
              <a:buNone/>
              <a:defRPr sz="1600" b="1">
                <a:solidFill>
                  <a:schemeClr val="accent1">
                    <a:lumMod val="60000"/>
                    <a:lumOff val="40000"/>
                  </a:schemeClr>
                </a:solidFill>
              </a:defRPr>
            </a:lvl1pPr>
            <a:lvl2pPr marL="0" indent="0">
              <a:spcBef>
                <a:spcPts val="0"/>
              </a:spcBef>
              <a:spcAft>
                <a:spcPts val="600"/>
              </a:spcAft>
              <a:buNone/>
              <a:defRPr sz="1400" b="0">
                <a:solidFill>
                  <a:schemeClr val="tx1"/>
                </a:solidFill>
              </a:defRPr>
            </a:lvl2pPr>
            <a:lvl3pPr marL="0" indent="0">
              <a:spcBef>
                <a:spcPts val="500"/>
              </a:spcBef>
              <a:buNone/>
              <a:defRPr sz="1200" b="0">
                <a:solidFill>
                  <a:schemeClr val="tx1"/>
                </a:solidFill>
              </a:defRPr>
            </a:lvl3pPr>
            <a:lvl4pPr marL="0" indent="0">
              <a:buNone/>
              <a:defRPr sz="1050" b="0">
                <a:solidFill>
                  <a:schemeClr val="tx1"/>
                </a:solidFill>
              </a:defRPr>
            </a:lvl4pPr>
            <a:lvl5pPr marL="0" indent="0">
              <a:buNone/>
              <a:defRPr sz="105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6E4EA4F-F06F-48AD-8477-070222AD1640}"/>
              </a:ext>
            </a:extLst>
          </p:cNvPr>
          <p:cNvSpPr>
            <a:spLocks noGrp="1"/>
          </p:cNvSpPr>
          <p:nvPr>
            <p:ph type="body" sz="quarter" idx="10"/>
          </p:nvPr>
        </p:nvSpPr>
        <p:spPr>
          <a:xfrm>
            <a:off x="593724"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38883E8-5AD7-40A5-A4CA-D1721028FA99}"/>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15678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139B7BB0-02DA-4965-95FC-7E00058BC45D}"/>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E579DC26-EC19-4915-A9E3-278ED64B4E67}"/>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81634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387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3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36441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0822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5302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1068408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80989"/>
            <a:ext cx="1068239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8" name="Title 1">
            <a:extLst>
              <a:ext uri="{FF2B5EF4-FFF2-40B4-BE49-F238E27FC236}">
                <a16:creationId xmlns:a16="http://schemas.microsoft.com/office/drawing/2014/main" id="{F4FC6F59-C64A-465E-8411-D0ED37ACDAB2}"/>
              </a:ext>
            </a:extLst>
          </p:cNvPr>
          <p:cNvSpPr txBox="1">
            <a:spLocks/>
          </p:cNvSpPr>
          <p:nvPr userDrawn="1"/>
        </p:nvSpPr>
        <p:spPr>
          <a:xfrm>
            <a:off x="269240" y="-306633"/>
            <a:ext cx="11655840" cy="899665"/>
          </a:xfrm>
          <a:prstGeom prst="rect">
            <a:avLst/>
          </a:prstGeom>
        </p:spPr>
        <p:txBody>
          <a:bodyPr vert="horz" wrap="square" lIns="143428" tIns="89642" rIns="143428" bIns="89642" rtlCol="0" anchor="ctr">
            <a:noAutofit/>
          </a:bodyPr>
          <a:lstStyle>
            <a:lvl1pPr algn="ctr" defTabSz="932384"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sz="2400"/>
              <a:t>Click to edit Master title style</a:t>
            </a:r>
          </a:p>
        </p:txBody>
      </p:sp>
    </p:spTree>
    <p:extLst>
      <p:ext uri="{BB962C8B-B14F-4D97-AF65-F5344CB8AC3E}">
        <p14:creationId xmlns:p14="http://schemas.microsoft.com/office/powerpoint/2010/main" val="123150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Headline + Levels">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C35FCA4-30D2-4F80-976B-E4A92A551147}" type="slidenum">
              <a:rPr lang="en-US" smtClean="0"/>
              <a:t>‹#›</a:t>
            </a:fld>
            <a:endParaRPr lang="en-US"/>
          </a:p>
        </p:txBody>
      </p:sp>
      <p:sp>
        <p:nvSpPr>
          <p:cNvPr id="4" name="Footer Placeholder 3"/>
          <p:cNvSpPr>
            <a:spLocks noGrp="1"/>
          </p:cNvSpPr>
          <p:nvPr>
            <p:ph type="ftr" sz="quarter" idx="12"/>
          </p:nvPr>
        </p:nvSpPr>
        <p:spPr/>
        <p:txBody>
          <a:bodyPr/>
          <a:lstStyle/>
          <a:p>
            <a:r>
              <a:rPr lang="en-US"/>
              <a:t>FY18 Design Refresh / Introduction</a:t>
            </a:r>
          </a:p>
        </p:txBody>
      </p:sp>
      <p:sp>
        <p:nvSpPr>
          <p:cNvPr id="7" name="Text Placeholder 7"/>
          <p:cNvSpPr>
            <a:spLocks noGrp="1"/>
          </p:cNvSpPr>
          <p:nvPr>
            <p:ph type="body" sz="quarter" idx="16"/>
          </p:nvPr>
        </p:nvSpPr>
        <p:spPr>
          <a:xfrm>
            <a:off x="269876" y="883010"/>
            <a:ext cx="11655425" cy="461665"/>
          </a:xfrm>
        </p:spPr>
        <p:txBody>
          <a:bodyPr anchor="b"/>
          <a:lstStyle>
            <a:lvl1pPr marL="0" indent="0">
              <a:buNone/>
              <a:defRPr lang="en-US" sz="2000" b="0" i="0" kern="1200" spc="0" baseline="0" smtClean="0">
                <a:solidFill>
                  <a:schemeClr val="accent3"/>
                </a:solidFill>
                <a:latin typeface="Segoe UI" charset="0"/>
                <a:ea typeface="Segoe UI" charset="0"/>
                <a:cs typeface="Segoe UI" charset="0"/>
              </a:defRPr>
            </a:lvl1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710725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4333499"/>
      </p:ext>
    </p:extLst>
  </p:cSld>
  <p:clrMapOvr>
    <a:masterClrMapping/>
  </p:clrMapOvr>
  <p:transition>
    <p:fade/>
  </p:transition>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10088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79499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61B9-7524-4B03-8E38-50067D6F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71401-D9C6-412A-97C7-F8DCACD76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B2284-371E-4AB9-893F-E8EDB46212E9}"/>
              </a:ext>
            </a:extLst>
          </p:cNvPr>
          <p:cNvSpPr>
            <a:spLocks noGrp="1"/>
          </p:cNvSpPr>
          <p:nvPr>
            <p:ph type="dt" sz="half" idx="10"/>
          </p:nvPr>
        </p:nvSpPr>
        <p:spPr/>
        <p:txBody>
          <a:bodyPr/>
          <a:lstStyle/>
          <a:p>
            <a:fld id="{A07F3AE2-76F0-4389-A58B-213888197306}" type="datetimeFigureOut">
              <a:rPr lang="en-US" smtClean="0"/>
              <a:t>4/15/2020</a:t>
            </a:fld>
            <a:endParaRPr lang="en-US"/>
          </a:p>
        </p:txBody>
      </p:sp>
      <p:sp>
        <p:nvSpPr>
          <p:cNvPr id="5" name="Footer Placeholder 4">
            <a:extLst>
              <a:ext uri="{FF2B5EF4-FFF2-40B4-BE49-F238E27FC236}">
                <a16:creationId xmlns:a16="http://schemas.microsoft.com/office/drawing/2014/main" id="{6ED7710E-97DB-40D8-9F68-B05384AF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0BBB-1C84-49F1-9FC5-79FB19E8538A}"/>
              </a:ext>
            </a:extLst>
          </p:cNvPr>
          <p:cNvSpPr>
            <a:spLocks noGrp="1"/>
          </p:cNvSpPr>
          <p:nvPr>
            <p:ph type="sldNum" sz="quarter" idx="12"/>
          </p:nvPr>
        </p:nvSpPr>
        <p:spPr/>
        <p:txBody>
          <a:bodyPr/>
          <a:lstStyle/>
          <a:p>
            <a:fld id="{1C07F004-A6FC-47C3-8D33-E6DA188563C7}" type="slidenum">
              <a:rPr lang="en-US" smtClean="0"/>
              <a:t>‹#›</a:t>
            </a:fld>
            <a:endParaRPr lang="en-US"/>
          </a:p>
        </p:txBody>
      </p:sp>
    </p:spTree>
    <p:extLst>
      <p:ext uri="{BB962C8B-B14F-4D97-AF65-F5344CB8AC3E}">
        <p14:creationId xmlns:p14="http://schemas.microsoft.com/office/powerpoint/2010/main" val="258303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8730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7491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60251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8875102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486537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50588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3111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76448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2758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1903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9811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86577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5128354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001826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60049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18425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79925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8742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690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84671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9788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5237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03537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00728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9622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84871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9123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7545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91075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9855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217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0940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814302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887369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5200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05643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29654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443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438630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403789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9065293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507332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64213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257182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1370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49125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945075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06805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60292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92176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55456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226124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2286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45077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1888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09950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064104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0468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261555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23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0829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671851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542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6292940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7111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533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5184542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278382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11160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2"/>
            <a:ext cx="11339774" cy="249299"/>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33225074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638760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314655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301326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5" y="2448911"/>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75898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390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089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089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4/15/2020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83288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86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41456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9"/>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2932211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1" y="1"/>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1"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9"/>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2" y="-163285"/>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35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836024"/>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6" y="989141"/>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011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989141"/>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6"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55111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075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724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1"/>
            <a:ext cx="12192000" cy="35307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7"/>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5"/>
            <a:ext cx="11473682" cy="1058958"/>
          </a:xfrm>
        </p:spPr>
        <p:txBody>
          <a:bodyPr/>
          <a:lstStyle>
            <a:lvl1pPr marL="0" indent="0">
              <a:buNone/>
              <a:defRPr>
                <a:solidFill>
                  <a:schemeClr val="bg1"/>
                </a:solidFill>
              </a:defRPr>
            </a:lvl1pPr>
            <a:lvl2pPr marL="460286" indent="-233318">
              <a:buFont typeface="Arial" panose="020B0604020202020204" pitchFamily="34" charset="0"/>
              <a:buChar char="•"/>
              <a:defRPr>
                <a:solidFill>
                  <a:schemeClr val="bg1"/>
                </a:solidFill>
              </a:defRPr>
            </a:lvl2pPr>
            <a:lvl3pPr marL="687256" indent="-226970">
              <a:buFont typeface="Arial" panose="020B0604020202020204" pitchFamily="34" charset="0"/>
              <a:buChar char="•"/>
              <a:defRPr>
                <a:solidFill>
                  <a:schemeClr val="bg1"/>
                </a:solidFill>
              </a:defRPr>
            </a:lvl3pPr>
            <a:lvl4pPr marL="914225" indent="-226970">
              <a:buFont typeface="Arial" panose="020B0604020202020204" pitchFamily="34" charset="0"/>
              <a:buChar char="•"/>
              <a:defRPr>
                <a:solidFill>
                  <a:schemeClr val="bg1"/>
                </a:solidFill>
              </a:defRPr>
            </a:lvl4pPr>
            <a:lvl5pPr marL="2114144" indent="-285695">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56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7300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3.pn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16.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4.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17.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16.e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image" Target="../media/image16.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image" Target="../media/image3.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7.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image" Target="../media/image31.emf"/><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heme" Target="../theme/theme8.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image" Target="../media/image31.emf"/><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41"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4/15/2020</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66753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9455784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24866820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7" r:id="rId23"/>
    <p:sldLayoutId id="2147483804"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1870727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825" r:id="rId20"/>
    <p:sldLayoutId id="2147483866" r:id="rId21"/>
    <p:sldLayoutId id="2147483867" r:id="rId22"/>
    <p:sldLayoutId id="2147483868" r:id="rId23"/>
    <p:sldLayoutId id="2147483870" r:id="rId24"/>
    <p:sldLayoutId id="2147483872" r:id="rId25"/>
    <p:sldLayoutId id="2147483874" r:id="rId26"/>
    <p:sldLayoutId id="2147483875" r:id="rId27"/>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859379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8103948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xStyles>
    <p:titleStyle>
      <a:lvl1pPr algn="l" defTabSz="914192"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7095762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4" r:id="rId24"/>
    <p:sldLayoutId id="2147483855" r:id="rId25"/>
    <p:sldLayoutId id="2147483856" r:id="rId26"/>
    <p:sldLayoutId id="2147483857"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298223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0" y="292100"/>
            <a:ext cx="11018520" cy="369332"/>
          </a:xfrm>
          <a:prstGeom prst="rect">
            <a:avLst/>
          </a:prstGeom>
        </p:spPr>
        <p:txBody>
          <a:bodyPr vert="horz" wrap="square" lIns="0" tIns="0" rIns="0" bIns="0" rtlCol="0" anchor="t">
            <a:spAutoFit/>
          </a:bodyPr>
          <a:lstStyle/>
          <a:p>
            <a:pPr marL="0" lvl="0" algn="l" defTabSz="932742" rtl="0" eaLnBrk="1" latinLnBrk="0" hangingPunct="1">
              <a:lnSpc>
                <a:spcPct val="100000"/>
              </a:lnSpc>
              <a:spcBef>
                <a:spcPts val="3000"/>
              </a:spcBef>
              <a:spcAft>
                <a:spcPts val="600"/>
              </a:spcAft>
              <a:buSzPct val="90000"/>
              <a:buNone/>
            </a:pPr>
            <a:r>
              <a:rPr lang="en-US"/>
              <a:t>Click to edit Master title style</a:t>
            </a:r>
          </a:p>
        </p:txBody>
      </p:sp>
      <p:sp>
        <p:nvSpPr>
          <p:cNvPr id="4" name="Text Placeholder 3"/>
          <p:cNvSpPr>
            <a:spLocks noGrp="1"/>
          </p:cNvSpPr>
          <p:nvPr userDrawn="1">
            <p:ph type="body" idx="1"/>
          </p:nvPr>
        </p:nvSpPr>
        <p:spPr>
          <a:xfrm>
            <a:off x="584200" y="1435503"/>
            <a:ext cx="11018520" cy="1689693"/>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5765262"/>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Lst>
  <p:transition>
    <p:fade/>
  </p:transition>
  <p:hf sldNum="0" hdr="0" ftr="0" dt="0"/>
  <p:txStyles>
    <p:title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rgbClr val="50E6FF"/>
          </a:solidFill>
          <a:latin typeface="Segoe UI Semibold"/>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hyperlink" Target="https://docs.microsoft.com/en-us/azure/machine-learning/how-to-configure-auto-train#select-your-experiment-type" TargetMode="External"/><Relationship Id="rId4"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50.svg"/><Relationship Id="rId2" Type="http://schemas.openxmlformats.org/officeDocument/2006/relationships/image" Target="../media/image46.png"/><Relationship Id="rId1" Type="http://schemas.openxmlformats.org/officeDocument/2006/relationships/slideLayout" Target="../slideLayouts/slideLayout7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zure-Samples/AzureMLWorkshop/blob/master/resources/References/Challenge02.B/Challenge02.B-AutoML-Remote-AML-Compute-porto-seguro.ipynb"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3.xml"/><Relationship Id="rId7" Type="http://schemas.openxmlformats.org/officeDocument/2006/relationships/hyperlink" Target="https://aka.ms/automatedmldocs" TargetMode="External"/><Relationship Id="rId12" Type="http://schemas.openxmlformats.org/officeDocument/2006/relationships/hyperlink" Target="mailto:AskAutomatedML@microsoft.com?subject=Automated%20ML%20Feedback" TargetMode="External"/><Relationship Id="rId2" Type="http://schemas.openxmlformats.org/officeDocument/2006/relationships/slideLayout" Target="../slideLayouts/slideLayout67.xml"/><Relationship Id="rId1" Type="http://schemas.openxmlformats.org/officeDocument/2006/relationships/tags" Target="../tags/tag8.xml"/><Relationship Id="rId6" Type="http://schemas.openxmlformats.org/officeDocument/2006/relationships/image" Target="../media/image54.png"/><Relationship Id="rId11" Type="http://schemas.openxmlformats.org/officeDocument/2006/relationships/hyperlink" Target="https://aka.ms/tryautomatedml" TargetMode="External"/><Relationship Id="rId5" Type="http://schemas.openxmlformats.org/officeDocument/2006/relationships/image" Target="../media/image53.png"/><Relationship Id="rId10" Type="http://schemas.openxmlformats.org/officeDocument/2006/relationships/hyperlink" Target="https://ml.azure.com/"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4.xml"/><Relationship Id="rId1" Type="http://schemas.openxmlformats.org/officeDocument/2006/relationships/slideLayout" Target="../slideLayouts/slideLayout14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7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74.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74.xml"/><Relationship Id="rId6" Type="http://schemas.openxmlformats.org/officeDocument/2006/relationships/image" Target="../media/image66.jpeg"/><Relationship Id="rId5" Type="http://schemas.openxmlformats.org/officeDocument/2006/relationships/image" Target="../media/image68.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5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79.sv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6.xml"/><Relationship Id="rId4" Type="http://schemas.openxmlformats.org/officeDocument/2006/relationships/image" Target="../media/image81.svg"/></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5.xml"/><Relationship Id="rId1" Type="http://schemas.openxmlformats.org/officeDocument/2006/relationships/tags" Target="../tags/tag4.xml"/><Relationship Id="rId5" Type="http://schemas.openxmlformats.org/officeDocument/2006/relationships/image" Target="../media/image43.png"/><Relationship Id="rId4" Type="http://schemas.openxmlformats.org/officeDocument/2006/relationships/hyperlink" Target="https://www.kaggle.com/c/porto-seguro-safe-driver-prediction/overview"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0.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0.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0.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ESARDELATORRE/AzureMLWorkshop/blob/master/notebooks/Challenge01.A/porto-seguro-safe-driver-prediction-LGBM.ipynb" TargetMode="External"/><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hyperlink" Target="https://docs.microsoft.com/en-us/azure/machine-learning/how-to-configure-auto-train#select-your-experiment-type" TargetMode="External"/><Relationship Id="rId4" Type="http://schemas.openxmlformats.org/officeDocument/2006/relationships/hyperlink" Target="https://github.com/Azure-Samples/AzureMLWorkshop/blob/master/notebooks/Challenge01.A/porto-seguro-safe-driver-prediction-LGBM.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6584410" y="5239164"/>
            <a:ext cx="2090515" cy="443166"/>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600" dirty="0"/>
              <a:t>AI Platform Team</a:t>
            </a:r>
            <a:endParaRPr lang="en-US" sz="1568" dirty="0">
              <a:solidFill>
                <a:srgbClr val="969696"/>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dirty="0"/>
              <a:t>Azure Automated Machine Learning</a:t>
            </a:r>
            <a:br>
              <a:rPr lang="en-US" sz="3600" dirty="0"/>
            </a:br>
            <a:r>
              <a:rPr lang="en-US" sz="3600" dirty="0">
                <a:latin typeface="Segoe UI Light" panose="020B0502040204020203" pitchFamily="34" charset="0"/>
                <a:cs typeface="Segoe UI Light" panose="020B0502040204020203" pitchFamily="34" charset="0"/>
              </a:rPr>
              <a:t>Introduction</a:t>
            </a:r>
          </a:p>
        </p:txBody>
      </p:sp>
      <p:sp>
        <p:nvSpPr>
          <p:cNvPr id="5" name="TextBox 4">
            <a:extLst>
              <a:ext uri="{FF2B5EF4-FFF2-40B4-BE49-F238E27FC236}">
                <a16:creationId xmlns:a16="http://schemas.microsoft.com/office/drawing/2014/main" id="{1319A661-BC85-4033-842D-A89E76F12393}"/>
              </a:ext>
            </a:extLst>
          </p:cNvPr>
          <p:cNvSpPr txBox="1"/>
          <p:nvPr/>
        </p:nvSpPr>
        <p:spPr>
          <a:xfrm>
            <a:off x="372729" y="4269285"/>
            <a:ext cx="3041712" cy="1277273"/>
          </a:xfrm>
          <a:prstGeom prst="rect">
            <a:avLst/>
          </a:prstGeom>
          <a:noFill/>
        </p:spPr>
        <p:txBody>
          <a:bodyPr wrap="square" lIns="0" tIns="0" rIns="0" bIns="0" rtlCol="0" anchor="t">
            <a:spAutoFit/>
          </a:bodyPr>
          <a:lstStyle/>
          <a:p>
            <a:r>
              <a:rPr lang="en-US" dirty="0"/>
              <a:t>Cesar De la Torre</a:t>
            </a:r>
            <a:br>
              <a:rPr lang="en-US" dirty="0"/>
            </a:br>
            <a:r>
              <a:rPr lang="en-US" sz="1200" dirty="0">
                <a:latin typeface="Segoe UI Light" panose="020B0502040204020203" pitchFamily="34" charset="0"/>
                <a:cs typeface="Segoe UI Light" panose="020B0502040204020203" pitchFamily="34" charset="0"/>
              </a:rPr>
              <a:t>Principal Program Manager</a:t>
            </a:r>
          </a:p>
          <a:p>
            <a:r>
              <a:rPr lang="en-US" sz="1200" dirty="0">
                <a:latin typeface="Segoe UI Light" panose="020B0502040204020203" pitchFamily="34" charset="0"/>
                <a:cs typeface="Segoe UI Light" panose="020B0502040204020203" pitchFamily="34" charset="0"/>
              </a:rPr>
              <a:t>Azure Machine Learning product group</a:t>
            </a:r>
          </a:p>
          <a:p>
            <a:r>
              <a:rPr lang="en-US" sz="1200" dirty="0">
                <a:latin typeface="Segoe UI Light" panose="020B0502040204020203" pitchFamily="34" charset="0"/>
                <a:cs typeface="Segoe UI Light" panose="020B0502040204020203" pitchFamily="34" charset="0"/>
              </a:rPr>
              <a:t>Microsoft Corp.</a:t>
            </a:r>
          </a:p>
          <a:p>
            <a:pPr>
              <a:spcBef>
                <a:spcPts val="600"/>
              </a:spcBef>
            </a:pPr>
            <a:r>
              <a:rPr lang="en-US" sz="1200" dirty="0">
                <a:latin typeface="Segoe UI Light" panose="020B0502040204020203" pitchFamily="34" charset="0"/>
                <a:cs typeface="Segoe UI Light" panose="020B0502040204020203" pitchFamily="34" charset="0"/>
              </a:rPr>
              <a:t>Email: cesardl@microsoft.com</a:t>
            </a:r>
          </a:p>
          <a:p>
            <a:r>
              <a:rPr lang="en-US" sz="1200" dirty="0">
                <a:latin typeface="Segoe UI Light" panose="020B0502040204020203" pitchFamily="34" charset="0"/>
                <a:cs typeface="Segoe UI Light" panose="020B0502040204020203" pitchFamily="34" charset="0"/>
              </a:rPr>
              <a:t>Twitter: @</a:t>
            </a:r>
            <a:r>
              <a:rPr lang="en-US" sz="1200" dirty="0" err="1">
                <a:latin typeface="Segoe UI Light" panose="020B0502040204020203" pitchFamily="34" charset="0"/>
                <a:cs typeface="Segoe UI Light" panose="020B0502040204020203" pitchFamily="34" charset="0"/>
              </a:rPr>
              <a:t>cesardelatorre</a:t>
            </a:r>
            <a:r>
              <a:rPr lang="en-US" sz="1200" dirty="0">
                <a:latin typeface="Segoe UI Light" panose="020B0502040204020203" pitchFamily="34" charset="0"/>
                <a:cs typeface="Segoe UI Light" panose="020B0502040204020203" pitchFamily="34" charset="0"/>
              </a:rPr>
              <a:t>               </a:t>
            </a:r>
          </a:p>
        </p:txBody>
      </p:sp>
    </p:spTree>
    <p:custDataLst>
      <p:tags r:id="rId1"/>
    </p:custDataLst>
    <p:extLst>
      <p:ext uri="{BB962C8B-B14F-4D97-AF65-F5344CB8AC3E}">
        <p14:creationId xmlns:p14="http://schemas.microsoft.com/office/powerpoint/2010/main" val="95605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1921164" y="2708741"/>
            <a:ext cx="8349672" cy="1625188"/>
          </a:xfrm>
        </p:spPr>
        <p:txBody>
          <a:bodyPr/>
          <a:lstStyle/>
          <a:p>
            <a:pPr algn="ctr"/>
            <a:r>
              <a:rPr lang="en-US" sz="5867"/>
              <a:t>What if we can simplify machine learning?</a:t>
            </a:r>
          </a:p>
        </p:txBody>
      </p:sp>
    </p:spTree>
    <p:extLst>
      <p:ext uri="{BB962C8B-B14F-4D97-AF65-F5344CB8AC3E}">
        <p14:creationId xmlns:p14="http://schemas.microsoft.com/office/powerpoint/2010/main" val="188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a:xfrm>
            <a:off x="476666" y="336046"/>
            <a:ext cx="11336039" cy="758022"/>
          </a:xfrm>
        </p:spPr>
        <p:txBody>
          <a:bodyPr/>
          <a:lstStyle/>
          <a:p>
            <a:r>
              <a:rPr lang="en-US" sz="3700" dirty="0">
                <a:latin typeface="+mn-lt"/>
                <a:cs typeface="Segoe UI"/>
              </a:rPr>
              <a:t>What is </a:t>
            </a:r>
            <a:r>
              <a:rPr lang="en-US" sz="3700" b="1" dirty="0">
                <a:latin typeface="+mn-lt"/>
                <a:cs typeface="Segoe UI"/>
              </a:rPr>
              <a:t>Automated</a:t>
            </a:r>
            <a:r>
              <a:rPr lang="en-US" sz="3700" dirty="0">
                <a:latin typeface="+mn-lt"/>
                <a:cs typeface="Segoe UI"/>
              </a:rPr>
              <a:t> Machine Learning?</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1070786" y="4364946"/>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1117033" y="3480732"/>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317783" y="2886662"/>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702863" y="2802147"/>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974078" y="2774743"/>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558673" y="2775168"/>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735336" y="2982197"/>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587033" y="3609216"/>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587033" y="4409889"/>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extLst>
              <p:ext uri="{D42A27DB-BD31-4B8C-83A1-F6EECF244321}">
                <p14:modId xmlns:p14="http://schemas.microsoft.com/office/powerpoint/2010/main" val="669207903"/>
              </p:ext>
            </p:extLst>
          </p:nvPr>
        </p:nvGraphicFramePr>
        <p:xfrm>
          <a:off x="3693470" y="3278184"/>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456527" y="3270713"/>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525914" y="3604087"/>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610540" y="3289763"/>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extLst>
              <p:ext uri="{D42A27DB-BD31-4B8C-83A1-F6EECF244321}">
                <p14:modId xmlns:p14="http://schemas.microsoft.com/office/powerpoint/2010/main" val="2354477803"/>
              </p:ext>
            </p:extLst>
          </p:nvPr>
        </p:nvGraphicFramePr>
        <p:xfrm>
          <a:off x="602287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extLst>
              <p:ext uri="{D42A27DB-BD31-4B8C-83A1-F6EECF244321}">
                <p14:modId xmlns:p14="http://schemas.microsoft.com/office/powerpoint/2010/main" val="1091111137"/>
              </p:ext>
            </p:extLst>
          </p:nvPr>
        </p:nvGraphicFramePr>
        <p:xfrm>
          <a:off x="768496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849931" y="4142023"/>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230811" y="3695818"/>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719410" y="4581085"/>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extLst>
              <p:ext uri="{D42A27DB-BD31-4B8C-83A1-F6EECF244321}">
                <p14:modId xmlns:p14="http://schemas.microsoft.com/office/powerpoint/2010/main" val="1824142447"/>
              </p:ext>
            </p:extLst>
          </p:nvPr>
        </p:nvGraphicFramePr>
        <p:xfrm>
          <a:off x="9526962" y="3262683"/>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678225" y="3937463"/>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8141328" y="4133724"/>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527136" y="3521168"/>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362007" y="363371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362007" y="412139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362007" y="460907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1097261" y="2743649"/>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5170" y="2774743"/>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7121132" y="3684904"/>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725700" y="3262683"/>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BFF36AC-7C75-4935-998F-E1C1D280BBB3}"/>
              </a:ext>
            </a:extLst>
          </p:cNvPr>
          <p:cNvSpPr/>
          <p:nvPr/>
        </p:nvSpPr>
        <p:spPr>
          <a:xfrm>
            <a:off x="429815" y="1098084"/>
            <a:ext cx="8666179" cy="871713"/>
          </a:xfrm>
          <a:prstGeom prst="rect">
            <a:avLst/>
          </a:prstGeom>
        </p:spPr>
        <p:txBody>
          <a:bodyPr wrap="square">
            <a:spAutoFit/>
          </a:bodyPr>
          <a:lstStyle/>
          <a:p>
            <a:pPr>
              <a:lnSpc>
                <a:spcPct val="150000"/>
              </a:lnSpc>
            </a:pPr>
            <a:r>
              <a:rPr lang="en-US" dirty="0">
                <a:latin typeface="Segoe UI" panose="020B0502040204020203" pitchFamily="34" charset="0"/>
              </a:rPr>
              <a:t>Automated machine learning (automated ML) automates feature engineering, algorithm and hyperparameter selection to find the ‘best model’ for your data.</a:t>
            </a:r>
          </a:p>
        </p:txBody>
      </p:sp>
      <p:sp>
        <p:nvSpPr>
          <p:cNvPr id="67" name="Rectangle 66">
            <a:extLst>
              <a:ext uri="{FF2B5EF4-FFF2-40B4-BE49-F238E27FC236}">
                <a16:creationId xmlns:a16="http://schemas.microsoft.com/office/drawing/2014/main" id="{D5CF612C-9BC5-4321-A134-B6928648E844}"/>
              </a:ext>
            </a:extLst>
          </p:cNvPr>
          <p:cNvSpPr/>
          <p:nvPr/>
        </p:nvSpPr>
        <p:spPr>
          <a:xfrm>
            <a:off x="5734502" y="6314249"/>
            <a:ext cx="3443956" cy="276999"/>
          </a:xfrm>
          <a:prstGeom prst="rect">
            <a:avLst/>
          </a:prstGeom>
        </p:spPr>
        <p:txBody>
          <a:bodyPr wrap="none">
            <a:spAutoFit/>
          </a:bodyPr>
          <a:lstStyle/>
          <a:p>
            <a:pPr marL="171450" indent="-171450">
              <a:buFont typeface="Arial" panose="020B0604020202020204" pitchFamily="34" charset="0"/>
              <a:buChar char="•"/>
            </a:pPr>
            <a:r>
              <a:rPr lang="en-US" sz="1200" dirty="0">
                <a:hlinkClick r:id="rId5">
                  <a:extLst>
                    <a:ext uri="{A12FA001-AC4F-418D-AE19-62706E023703}">
                      <ahyp:hlinkClr xmlns:ahyp="http://schemas.microsoft.com/office/drawing/2018/hyperlinkcolor" val="tx"/>
                    </a:ext>
                  </a:extLst>
                </a:hlinkClick>
              </a:rPr>
              <a:t>List of supported algorithms in Azure AutoML</a:t>
            </a:r>
            <a:endParaRPr lang="en-US" sz="1200" dirty="0"/>
          </a:p>
        </p:txBody>
      </p:sp>
    </p:spTree>
    <p:extLst>
      <p:ext uri="{BB962C8B-B14F-4D97-AF65-F5344CB8AC3E}">
        <p14:creationId xmlns:p14="http://schemas.microsoft.com/office/powerpoint/2010/main" val="848230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500"/>
                                        <p:tgtEl>
                                          <p:spTgt spid="1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fade">
                                      <p:cBhvr>
                                        <p:cTn id="71" dur="500"/>
                                        <p:tgtEl>
                                          <p:spTgt spid="11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5" grpId="0" animBg="1"/>
      <p:bldP spid="64" grpId="0" animBg="1"/>
      <p:bldP spid="88" grpId="0" animBg="1"/>
      <p:bldP spid="90" grpId="0" animBg="1"/>
      <p:bldP spid="91" grpId="0" animBg="1"/>
      <p:bldP spid="92" grpId="0" animBg="1"/>
      <p:bldP spid="93" grpId="0" animBg="1"/>
      <p:bldP spid="114" grpId="0"/>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392398" y="365125"/>
            <a:ext cx="10515600" cy="1059611"/>
          </a:xfrm>
        </p:spPr>
        <p:txBody>
          <a:bodyPr vert="horz" lIns="91440" tIns="45720" rIns="91440" bIns="45720" rtlCol="0" anchor="ctr">
            <a:normAutofit fontScale="90000"/>
          </a:bodyPr>
          <a:lstStyle/>
          <a:p>
            <a:pPr lvl="0">
              <a:lnSpc>
                <a:spcPct val="100000"/>
              </a:lnSpc>
              <a:spcBef>
                <a:spcPts val="0"/>
              </a:spcBef>
            </a:pPr>
            <a:r>
              <a:rPr lang="en-US" sz="3700" dirty="0">
                <a:latin typeface="Segoe UI Semibold"/>
                <a:cs typeface="Segoe UI Light"/>
              </a:rPr>
              <a:t>Automated ML – How it works</a:t>
            </a:r>
            <a:br>
              <a:rPr lang="en-US" sz="3700" dirty="0">
                <a:latin typeface="Segoe UI Semibold"/>
                <a:cs typeface="Segoe UI Light" panose="020B0502040204020203" pitchFamily="34" charset="0"/>
              </a:rPr>
            </a:br>
            <a:endParaRPr lang="en-US" sz="37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392398" y="1721713"/>
            <a:ext cx="5175365" cy="2654800"/>
          </a:xfrm>
        </p:spPr>
        <p:txBody>
          <a:bodyPr vert="horz" lIns="91440" tIns="45720" rIns="91440" bIns="45720" rtlCol="0">
            <a:normAutofit/>
          </a:bodyPr>
          <a:lstStyle/>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ML Tasks supported: </a:t>
            </a:r>
          </a:p>
          <a:p>
            <a:pPr lvl="1"/>
            <a:r>
              <a:rPr lang="en-US" sz="1600" dirty="0">
                <a:latin typeface="Segoe UI Light" panose="020B0502040204020203" pitchFamily="34" charset="0"/>
                <a:cs typeface="Segoe UI Light" panose="020B0502040204020203" pitchFamily="34" charset="0"/>
              </a:rPr>
              <a:t>Classification Regression and Time-Series Forecasting</a:t>
            </a: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Brain trained with millions of experiments</a:t>
            </a:r>
          </a:p>
          <a:p>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Lst>
          </a:blip>
          <a:stretch>
            <a:fillRect/>
          </a:stretch>
        </p:blipFill>
        <p:spPr>
          <a:xfrm>
            <a:off x="5878286" y="2709811"/>
            <a:ext cx="5554785" cy="3333404"/>
          </a:xfrm>
          <a:prstGeom prst="rect">
            <a:avLst/>
          </a:prstGeom>
        </p:spPr>
      </p:pic>
      <p:grpSp>
        <p:nvGrpSpPr>
          <p:cNvPr id="16" name="Group 15">
            <a:extLst>
              <a:ext uri="{FF2B5EF4-FFF2-40B4-BE49-F238E27FC236}">
                <a16:creationId xmlns:a16="http://schemas.microsoft.com/office/drawing/2014/main" id="{6974B6B6-F864-4D22-9A93-E0F2C1B8F8BE}"/>
              </a:ext>
            </a:extLst>
          </p:cNvPr>
          <p:cNvGrpSpPr/>
          <p:nvPr/>
        </p:nvGrpSpPr>
        <p:grpSpPr>
          <a:xfrm>
            <a:off x="8027664" y="1515984"/>
            <a:ext cx="1242645" cy="1102579"/>
            <a:chOff x="-7814" y="5251329"/>
            <a:chExt cx="1242645" cy="1102579"/>
          </a:xfrm>
        </p:grpSpPr>
        <p:sp>
          <p:nvSpPr>
            <p:cNvPr id="17" name="Rectangle 16">
              <a:extLst>
                <a:ext uri="{FF2B5EF4-FFF2-40B4-BE49-F238E27FC236}">
                  <a16:creationId xmlns:a16="http://schemas.microsoft.com/office/drawing/2014/main" id="{8CC01C67-6480-44D7-BD25-12577C9C07C5}"/>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18" name="Graphic 17" descr="Statistics">
              <a:extLst>
                <a:ext uri="{FF2B5EF4-FFF2-40B4-BE49-F238E27FC236}">
                  <a16:creationId xmlns:a16="http://schemas.microsoft.com/office/drawing/2014/main" id="{BDF017D4-C147-41C8-85AF-6F0A4A08A7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748" y="5251329"/>
              <a:ext cx="731520" cy="731520"/>
            </a:xfrm>
            <a:prstGeom prst="rect">
              <a:avLst/>
            </a:prstGeom>
          </p:spPr>
        </p:pic>
      </p:grpSp>
      <p:grpSp>
        <p:nvGrpSpPr>
          <p:cNvPr id="19" name="Group 18">
            <a:extLst>
              <a:ext uri="{FF2B5EF4-FFF2-40B4-BE49-F238E27FC236}">
                <a16:creationId xmlns:a16="http://schemas.microsoft.com/office/drawing/2014/main" id="{650311ED-4693-4B2E-AD9D-48952D2BD143}"/>
              </a:ext>
            </a:extLst>
          </p:cNvPr>
          <p:cNvGrpSpPr/>
          <p:nvPr/>
        </p:nvGrpSpPr>
        <p:grpSpPr>
          <a:xfrm>
            <a:off x="6403040" y="1515984"/>
            <a:ext cx="1242645" cy="1102580"/>
            <a:chOff x="1712200" y="5242087"/>
            <a:chExt cx="1242645" cy="1102580"/>
          </a:xfrm>
        </p:grpSpPr>
        <p:sp>
          <p:nvSpPr>
            <p:cNvPr id="20" name="Rectangle 19">
              <a:extLst>
                <a:ext uri="{FF2B5EF4-FFF2-40B4-BE49-F238E27FC236}">
                  <a16:creationId xmlns:a16="http://schemas.microsoft.com/office/drawing/2014/main" id="{B1167DA4-CAC0-4689-A9E7-16F0DEA9C189}"/>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21" name="Graphic 20" descr="Hierarchy">
              <a:extLst>
                <a:ext uri="{FF2B5EF4-FFF2-40B4-BE49-F238E27FC236}">
                  <a16:creationId xmlns:a16="http://schemas.microsoft.com/office/drawing/2014/main" id="{79CE4460-DB6A-4853-BE56-5EAAC221A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67762" y="5242087"/>
              <a:ext cx="731520" cy="731520"/>
            </a:xfrm>
            <a:prstGeom prst="rect">
              <a:avLst/>
            </a:prstGeom>
          </p:spPr>
        </p:pic>
      </p:grpSp>
      <p:grpSp>
        <p:nvGrpSpPr>
          <p:cNvPr id="22" name="Group 21">
            <a:extLst>
              <a:ext uri="{FF2B5EF4-FFF2-40B4-BE49-F238E27FC236}">
                <a16:creationId xmlns:a16="http://schemas.microsoft.com/office/drawing/2014/main" id="{21492B28-78DA-4396-9AC3-8C29CDD5F0BF}"/>
              </a:ext>
            </a:extLst>
          </p:cNvPr>
          <p:cNvGrpSpPr/>
          <p:nvPr/>
        </p:nvGrpSpPr>
        <p:grpSpPr>
          <a:xfrm>
            <a:off x="9652287" y="1515984"/>
            <a:ext cx="1242645" cy="1102579"/>
            <a:chOff x="2868280" y="5251329"/>
            <a:chExt cx="1242645" cy="1102579"/>
          </a:xfrm>
        </p:grpSpPr>
        <p:sp>
          <p:nvSpPr>
            <p:cNvPr id="23" name="Rectangle 22">
              <a:extLst>
                <a:ext uri="{FF2B5EF4-FFF2-40B4-BE49-F238E27FC236}">
                  <a16:creationId xmlns:a16="http://schemas.microsoft.com/office/drawing/2014/main" id="{087234E8-DF7D-472B-BD8E-88F01E510730}"/>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24" name="Graphic 23" descr="Research">
              <a:extLst>
                <a:ext uri="{FF2B5EF4-FFF2-40B4-BE49-F238E27FC236}">
                  <a16:creationId xmlns:a16="http://schemas.microsoft.com/office/drawing/2014/main" id="{10FAC077-7474-4009-BFCF-F43B170600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3842" y="5251329"/>
              <a:ext cx="731520" cy="731520"/>
            </a:xfrm>
            <a:prstGeom prst="rect">
              <a:avLst/>
            </a:prstGeom>
          </p:spPr>
        </p:pic>
      </p:grpSp>
      <p:sp>
        <p:nvSpPr>
          <p:cNvPr id="25" name="TextBox 24">
            <a:extLst>
              <a:ext uri="{FF2B5EF4-FFF2-40B4-BE49-F238E27FC236}">
                <a16:creationId xmlns:a16="http://schemas.microsoft.com/office/drawing/2014/main" id="{54F212CB-96DE-4FEB-85C0-9D97460073F6}"/>
              </a:ext>
            </a:extLst>
          </p:cNvPr>
          <p:cNvSpPr txBox="1"/>
          <p:nvPr/>
        </p:nvSpPr>
        <p:spPr>
          <a:xfrm>
            <a:off x="6393415" y="1105235"/>
            <a:ext cx="4501517" cy="369332"/>
          </a:xfrm>
          <a:prstGeom prst="rect">
            <a:avLst/>
          </a:prstGeom>
          <a:noFill/>
        </p:spPr>
        <p:txBody>
          <a:bodyPr wrap="square" rtlCol="0">
            <a:spAutoFit/>
          </a:bodyPr>
          <a:lstStyle/>
          <a:p>
            <a:pPr algn="ctr"/>
            <a:r>
              <a:rPr lang="en-US" b="1" dirty="0">
                <a:latin typeface="OCR A Extended" panose="02010509020102010303" pitchFamily="50" charset="0"/>
              </a:rPr>
              <a:t>Supervised Learning</a:t>
            </a:r>
          </a:p>
        </p:txBody>
      </p:sp>
    </p:spTree>
    <p:extLst>
      <p:ext uri="{BB962C8B-B14F-4D97-AF65-F5344CB8AC3E}">
        <p14:creationId xmlns:p14="http://schemas.microsoft.com/office/powerpoint/2010/main" val="1364954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81912" cy="997196"/>
          </a:xfrm>
        </p:spPr>
        <p:txBody>
          <a:bodyPr/>
          <a:lstStyle/>
          <a:p>
            <a:r>
              <a:rPr lang="en-US" dirty="0">
                <a:cs typeface="Segoe UI"/>
              </a:rPr>
              <a:t>Demo – Azure Automated ML</a:t>
            </a:r>
            <a:br>
              <a:rPr lang="en-US" dirty="0"/>
            </a:br>
            <a:r>
              <a:rPr lang="en-US" dirty="0"/>
              <a:t>Safe Driver Classification model</a:t>
            </a:r>
          </a:p>
        </p:txBody>
      </p:sp>
      <p:sp>
        <p:nvSpPr>
          <p:cNvPr id="4" name="Text Placeholder 3"/>
          <p:cNvSpPr>
            <a:spLocks noGrp="1"/>
          </p:cNvSpPr>
          <p:nvPr>
            <p:ph type="body" sz="quarter" idx="12"/>
          </p:nvPr>
        </p:nvSpPr>
        <p:spPr>
          <a:xfrm>
            <a:off x="585215" y="4005118"/>
            <a:ext cx="8848034" cy="1661993"/>
          </a:xfrm>
        </p:spPr>
        <p:txBody>
          <a:bodyPr/>
          <a:lstStyle/>
          <a:p>
            <a:pPr marL="457200" indent="-457200">
              <a:buFont typeface="+mj-lt"/>
              <a:buAutoNum type="alphaUcPeriod"/>
            </a:pPr>
            <a:r>
              <a:rPr lang="en-US" sz="2400" dirty="0"/>
              <a:t>Automated ML using the </a:t>
            </a:r>
            <a:r>
              <a:rPr lang="en-US" sz="2400" b="1" dirty="0"/>
              <a:t>UI</a:t>
            </a:r>
            <a:r>
              <a:rPr lang="en-US" sz="2400" dirty="0"/>
              <a:t> in Azure ML studio</a:t>
            </a:r>
          </a:p>
          <a:p>
            <a:pPr marL="457200" indent="-457200">
              <a:buFont typeface="+mj-lt"/>
              <a:buAutoNum type="alphaUcPeriod"/>
            </a:pPr>
            <a:endParaRPr lang="en-US" sz="2400" dirty="0"/>
          </a:p>
          <a:p>
            <a:pPr marL="457200" indent="-457200">
              <a:buFont typeface="+mj-lt"/>
              <a:buAutoNum type="alphaUcPeriod"/>
            </a:pPr>
            <a:r>
              <a:rPr lang="en-US" sz="2400" dirty="0"/>
              <a:t>Automated ML using </a:t>
            </a:r>
            <a:r>
              <a:rPr lang="en-US" sz="2400"/>
              <a:t>the Azure ML </a:t>
            </a:r>
            <a:r>
              <a:rPr lang="en-US" sz="2400" b="1" dirty="0"/>
              <a:t>SDK</a:t>
            </a:r>
            <a:r>
              <a:rPr lang="en-US" sz="2400" dirty="0"/>
              <a:t> (</a:t>
            </a:r>
            <a:r>
              <a:rPr lang="en-US" sz="2400" dirty="0" err="1"/>
              <a:t>Jupyter</a:t>
            </a:r>
            <a:r>
              <a:rPr lang="en-US" sz="2400" dirty="0"/>
              <a:t> Notebook)</a:t>
            </a:r>
          </a:p>
          <a:p>
            <a:pPr marL="457200" indent="-457200">
              <a:buFont typeface="+mj-lt"/>
              <a:buAutoNum type="alphaUcPeriod"/>
            </a:pPr>
            <a:endParaRPr lang="en-US" sz="2400" dirty="0"/>
          </a:p>
          <a:p>
            <a:pPr marL="457200" indent="-457200">
              <a:buFont typeface="+mj-lt"/>
              <a:buAutoNum type="alphaUcPeriod"/>
            </a:pPr>
            <a:endParaRPr lang="en-US" sz="2400" dirty="0"/>
          </a:p>
        </p:txBody>
      </p:sp>
      <p:sp>
        <p:nvSpPr>
          <p:cNvPr id="5" name="Text Placeholder 3">
            <a:extLst>
              <a:ext uri="{FF2B5EF4-FFF2-40B4-BE49-F238E27FC236}">
                <a16:creationId xmlns:a16="http://schemas.microsoft.com/office/drawing/2014/main" id="{78B28322-F1C0-4B7B-A167-8995A6B467BA}"/>
              </a:ext>
            </a:extLst>
          </p:cNvPr>
          <p:cNvSpPr txBox="1">
            <a:spLocks/>
          </p:cNvSpPr>
          <p:nvPr/>
        </p:nvSpPr>
        <p:spPr>
          <a:xfrm>
            <a:off x="585215" y="5049726"/>
            <a:ext cx="10751479" cy="367024"/>
          </a:xfrm>
          <a:prstGeom prst="rect">
            <a:avLst/>
          </a:prstGeom>
          <a:noFill/>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2"/>
            <a:r>
              <a:rPr lang="en-US" sz="1050" dirty="0">
                <a:solidFill>
                  <a:schemeClr val="tx1"/>
                </a:solidFill>
                <a:hlinkClick r:id="rId3">
                  <a:extLst>
                    <a:ext uri="{A12FA001-AC4F-418D-AE19-62706E023703}">
                      <ahyp:hlinkClr xmlns:ahyp="http://schemas.microsoft.com/office/drawing/2018/hyperlinkcolor" val="tx"/>
                    </a:ext>
                  </a:extLst>
                </a:hlinkClick>
              </a:rPr>
              <a:t>https://github.com/Azure-Samples/AzureMLWorkshop/blob/master/resources/References/Challenge02.B/Challenge02.B-AutoML-Remote-AML-Compute-porto-seguro.ipynb</a:t>
            </a:r>
            <a:r>
              <a:rPr lang="en-US" sz="1050" dirty="0">
                <a:solidFill>
                  <a:schemeClr val="tx1"/>
                </a:solidFill>
              </a:rPr>
              <a:t> </a:t>
            </a:r>
          </a:p>
          <a:p>
            <a:endParaRPr lang="en-US" sz="1600" dirty="0"/>
          </a:p>
        </p:txBody>
      </p:sp>
    </p:spTree>
    <p:extLst>
      <p:ext uri="{BB962C8B-B14F-4D97-AF65-F5344CB8AC3E}">
        <p14:creationId xmlns:p14="http://schemas.microsoft.com/office/powerpoint/2010/main" val="343539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8F3CC0-1B88-40FF-869A-53311B2DB459}"/>
              </a:ext>
            </a:extLst>
          </p:cNvPr>
          <p:cNvSpPr/>
          <p:nvPr/>
        </p:nvSpPr>
        <p:spPr>
          <a:xfrm>
            <a:off x="751738" y="544639"/>
            <a:ext cx="10392436" cy="4770537"/>
          </a:xfrm>
          <a:prstGeom prst="rect">
            <a:avLst/>
          </a:prstGeom>
        </p:spPr>
        <p:txBody>
          <a:bodyPr wrap="square">
            <a:spAutoFit/>
          </a:bodyPr>
          <a:lstStyle/>
          <a:p>
            <a:r>
              <a:rPr lang="en-US" sz="4400" dirty="0">
                <a:cs typeface="Segoe UI"/>
              </a:rPr>
              <a:t>Additional topics not covered today:</a:t>
            </a:r>
            <a:br>
              <a:rPr lang="en-US" sz="3200" dirty="0">
                <a:cs typeface="Segoe UI"/>
              </a:rPr>
            </a:br>
            <a:br>
              <a:rPr lang="en-US" sz="3200" dirty="0">
                <a:cs typeface="Segoe UI"/>
              </a:rPr>
            </a:br>
            <a:r>
              <a:rPr lang="en-US" sz="3200" dirty="0">
                <a:cs typeface="Segoe UI"/>
              </a:rPr>
              <a:t>- MLOps and Model Lifecycle </a:t>
            </a:r>
            <a:r>
              <a:rPr lang="en-US" dirty="0">
                <a:latin typeface="Segoe UI Light" panose="020B0502040204020203" pitchFamily="34" charset="0"/>
                <a:cs typeface="Segoe UI Light" panose="020B0502040204020203" pitchFamily="34" charset="0"/>
              </a:rPr>
              <a:t>(AML pipelines integration to Azure DevOps)</a:t>
            </a:r>
            <a:br>
              <a:rPr lang="en-US" sz="3200" dirty="0">
                <a:cs typeface="Segoe UI"/>
              </a:rPr>
            </a:br>
            <a:r>
              <a:rPr lang="en-US" sz="3200" dirty="0">
                <a:cs typeface="Segoe UI"/>
              </a:rPr>
              <a:t>- Model </a:t>
            </a:r>
            <a:r>
              <a:rPr lang="en-US" sz="3200" dirty="0" err="1">
                <a:cs typeface="Segoe UI"/>
              </a:rPr>
              <a:t>Explainability</a:t>
            </a:r>
            <a:r>
              <a:rPr lang="en-US" sz="3200" dirty="0">
                <a:cs typeface="Segoe UI"/>
              </a:rPr>
              <a:t> </a:t>
            </a:r>
            <a:r>
              <a:rPr lang="en-US" dirty="0">
                <a:latin typeface="Segoe UI Light" panose="020B0502040204020203" pitchFamily="34" charset="0"/>
                <a:cs typeface="Segoe UI Light" panose="020B0502040204020203" pitchFamily="34" charset="0"/>
              </a:rPr>
              <a:t>(Out-of-the-box model </a:t>
            </a:r>
            <a:r>
              <a:rPr lang="en-US" dirty="0" err="1">
                <a:latin typeface="Segoe UI Light" panose="020B0502040204020203" pitchFamily="34" charset="0"/>
                <a:cs typeface="Segoe UI Light" panose="020B0502040204020203" pitchFamily="34" charset="0"/>
              </a:rPr>
              <a:t>explainability</a:t>
            </a:r>
            <a:r>
              <a:rPr lang="en-US" dirty="0">
                <a:latin typeface="Segoe UI Light" panose="020B0502040204020203" pitchFamily="34" charset="0"/>
                <a:cs typeface="Segoe UI Light" panose="020B0502040204020203" pitchFamily="34" charset="0"/>
              </a:rPr>
              <a:t> in AutoML)</a:t>
            </a:r>
            <a:br>
              <a:rPr lang="en-US" sz="3200" dirty="0">
                <a:cs typeface="Segoe UI"/>
              </a:rPr>
            </a:br>
            <a:r>
              <a:rPr lang="en-US" sz="3200" dirty="0">
                <a:cs typeface="Segoe UI"/>
              </a:rPr>
              <a:t>- NLP/DNN Featurization </a:t>
            </a:r>
            <a:r>
              <a:rPr lang="en-US" dirty="0">
                <a:latin typeface="Segoe UI Light" panose="020B0502040204020203" pitchFamily="34" charset="0"/>
                <a:cs typeface="Segoe UI Light" panose="020B0502040204020203" pitchFamily="34" charset="0"/>
              </a:rPr>
              <a:t>(Deep-Learning based featurization for Text)</a:t>
            </a:r>
            <a:br>
              <a:rPr lang="en-US" sz="3200" dirty="0">
                <a:cs typeface="Segoe UI"/>
              </a:rPr>
            </a:br>
            <a:r>
              <a:rPr lang="en-US" sz="3200" dirty="0">
                <a:cs typeface="Segoe UI"/>
              </a:rPr>
              <a:t>- AML infrastructure </a:t>
            </a:r>
            <a:r>
              <a:rPr lang="en-US" dirty="0">
                <a:latin typeface="Segoe UI Light" panose="020B0502040204020203" pitchFamily="34" charset="0"/>
                <a:cs typeface="Segoe UI Light" panose="020B0502040204020203" pitchFamily="34" charset="0"/>
              </a:rPr>
              <a:t>(Workspace, Datasets, Environments, etc.)</a:t>
            </a:r>
            <a:br>
              <a:rPr lang="en-US" dirty="0">
                <a:latin typeface="Segoe UI Light" panose="020B0502040204020203" pitchFamily="34" charset="0"/>
                <a:cs typeface="Segoe UI Light" panose="020B0502040204020203" pitchFamily="34" charset="0"/>
              </a:rPr>
            </a:br>
            <a:r>
              <a:rPr lang="en-US" sz="3200" dirty="0">
                <a:cs typeface="Segoe UI"/>
              </a:rPr>
              <a:t>- Other ML Tasks </a:t>
            </a:r>
            <a:r>
              <a:rPr lang="en-US" dirty="0">
                <a:latin typeface="Segoe UI Light" panose="020B0502040204020203" pitchFamily="34" charset="0"/>
                <a:cs typeface="Segoe UI Light" panose="020B0502040204020203" pitchFamily="34" charset="0"/>
              </a:rPr>
              <a:t>(Regression, Time-Series Forecast, Classification)</a:t>
            </a:r>
            <a:br>
              <a:rPr lang="en-US" dirty="0">
                <a:latin typeface="Segoe UI Light" panose="020B0502040204020203" pitchFamily="34" charset="0"/>
                <a:cs typeface="Segoe UI Light" panose="020B0502040204020203" pitchFamily="34" charset="0"/>
              </a:rPr>
            </a:br>
            <a:r>
              <a:rPr lang="en-US" sz="3200" dirty="0">
                <a:cs typeface="Segoe UI"/>
              </a:rPr>
              <a:t>- ‘Many Models’ </a:t>
            </a:r>
            <a:r>
              <a:rPr lang="en-US" dirty="0">
                <a:latin typeface="Segoe UI Light" panose="020B0502040204020203" pitchFamily="34" charset="0"/>
                <a:cs typeface="Segoe UI Light" panose="020B0502040204020203" pitchFamily="34" charset="0"/>
              </a:rPr>
              <a:t>(Hundreds or thousands of models trained in parallel) </a:t>
            </a:r>
            <a:br>
              <a:rPr lang="en-US" sz="3200" dirty="0">
                <a:cs typeface="Segoe UI"/>
              </a:rPr>
            </a:br>
            <a:r>
              <a:rPr lang="en-US" sz="3200" dirty="0">
                <a:cs typeface="Segoe UI"/>
              </a:rPr>
              <a:t>- Deep Learning </a:t>
            </a:r>
            <a:r>
              <a:rPr lang="en-US" dirty="0">
                <a:latin typeface="Segoe UI Light" panose="020B0502040204020203" pitchFamily="34" charset="0"/>
                <a:cs typeface="Segoe UI Light" panose="020B0502040204020203" pitchFamily="34" charset="0"/>
              </a:rPr>
              <a:t>(Image Labeling, </a:t>
            </a:r>
            <a:r>
              <a:rPr lang="en-US" dirty="0" err="1">
                <a:latin typeface="Segoe UI Light" panose="020B0502040204020203" pitchFamily="34" charset="0"/>
                <a:cs typeface="Segoe UI Light" panose="020B0502040204020203" pitchFamily="34" charset="0"/>
              </a:rPr>
              <a:t>Classif</a:t>
            </a:r>
            <a:r>
              <a:rPr lang="en-US" dirty="0">
                <a:latin typeface="Segoe UI Light" panose="020B0502040204020203" pitchFamily="34" charset="0"/>
                <a:cs typeface="Segoe UI Light" panose="020B0502040204020203" pitchFamily="34" charset="0"/>
              </a:rPr>
              <a:t>., Obj-Detection)</a:t>
            </a:r>
            <a:endParaRPr lang="en-US" sz="3200" dirty="0"/>
          </a:p>
        </p:txBody>
      </p:sp>
    </p:spTree>
    <p:extLst>
      <p:ext uri="{BB962C8B-B14F-4D97-AF65-F5344CB8AC3E}">
        <p14:creationId xmlns:p14="http://schemas.microsoft.com/office/powerpoint/2010/main" val="362152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Try it for free</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8769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defRPr/>
            </a:pPr>
            <a:r>
              <a:rPr lang="en-US" sz="1600" dirty="0">
                <a:latin typeface="Calibri" panose="020F0502020204030204" pitchFamily="34" charset="0"/>
                <a:cs typeface="Calibri" panose="020F0502020204030204" pitchFamily="34" charset="0"/>
              </a:rPr>
              <a:t>Blog: </a:t>
            </a:r>
            <a:r>
              <a:rPr lang="en-US" sz="1600" dirty="0">
                <a:latin typeface="Calibri" panose="020F0502020204030204" pitchFamily="34" charset="0"/>
                <a:cs typeface="Calibri" panose="020F0502020204030204" pitchFamily="34" charset="0"/>
                <a:hlinkClick r:id="rId9"/>
              </a:rPr>
              <a:t>https://aka.ms/AutomatedML</a:t>
            </a:r>
            <a:r>
              <a:rPr lang="en-US" sz="1600" dirty="0">
                <a:latin typeface="Calibri" panose="020F0502020204030204" pitchFamily="34" charset="0"/>
                <a:cs typeface="Calibri" panose="020F0502020204030204" pitchFamily="34"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studio: </a:t>
            </a:r>
            <a:r>
              <a:rPr lang="en-US" sz="1600" dirty="0">
                <a:hlinkClick r:id="rId10"/>
              </a:rPr>
              <a:t>https://ml.azure.com</a:t>
            </a:r>
            <a:r>
              <a:rPr lang="en-US" sz="1600" dirty="0"/>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defTabSz="914367"/>
            <a:r>
              <a:rPr lang="en-US" sz="1600" dirty="0">
                <a:solidFill>
                  <a:prstClr val="black"/>
                </a:solidFill>
                <a:latin typeface="Calibri" panose="020F0502020204030204" pitchFamily="34" charset="0"/>
                <a:cs typeface="Calibri" panose="020F0502020204030204" pitchFamily="34" charset="0"/>
              </a:rPr>
              <a:t>Try Automated ML: </a:t>
            </a:r>
            <a:r>
              <a:rPr lang="en-US" sz="1600" dirty="0">
                <a:solidFill>
                  <a:prstClr val="black"/>
                </a:solidFill>
                <a:latin typeface="Calibri" panose="020F0502020204030204" pitchFamily="34" charset="0"/>
                <a:cs typeface="Calibri" panose="020F0502020204030204" pitchFamily="34" charset="0"/>
                <a:hlinkClick r:id="rId11"/>
              </a:rPr>
              <a:t>https://aka.ms/tryautomatedml</a:t>
            </a:r>
            <a:endParaRPr lang="en-US" sz="1600" dirty="0">
              <a:solidFill>
                <a:prstClr val="black"/>
              </a:solidFill>
              <a:latin typeface="Calibri" panose="020F0502020204030204" pitchFamily="34" charset="0"/>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12"/>
              </a:rPr>
              <a:t>AskAutomatedML@microsoft.com </a:t>
            </a:r>
            <a:endParaRPr kumimoji="0" lang="en-US" sz="1600" b="0" i="0" u="none" strike="noStrike" kern="1200" cap="none" spc="0" normalizeH="0" baseline="0" noProof="0" dirty="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14811016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7AAE-8556-4C3B-8A2F-C91745D41858}"/>
              </a:ext>
            </a:extLst>
          </p:cNvPr>
          <p:cNvSpPr>
            <a:spLocks noGrp="1"/>
          </p:cNvSpPr>
          <p:nvPr>
            <p:ph type="title"/>
          </p:nvPr>
        </p:nvSpPr>
        <p:spPr>
          <a:xfrm>
            <a:off x="431020" y="2399488"/>
            <a:ext cx="7477989" cy="1473396"/>
          </a:xfrm>
        </p:spPr>
        <p:txBody>
          <a:bodyPr/>
          <a:lstStyle/>
          <a:p>
            <a:r>
              <a:rPr lang="en-US" sz="3600" dirty="0"/>
              <a:t>Thank you.</a:t>
            </a:r>
          </a:p>
        </p:txBody>
      </p:sp>
      <p:sp>
        <p:nvSpPr>
          <p:cNvPr id="3" name="TextBox 2">
            <a:extLst>
              <a:ext uri="{FF2B5EF4-FFF2-40B4-BE49-F238E27FC236}">
                <a16:creationId xmlns:a16="http://schemas.microsoft.com/office/drawing/2014/main" id="{1D20F2F3-EB90-44E2-B96D-8AF1FB1899C0}"/>
              </a:ext>
            </a:extLst>
          </p:cNvPr>
          <p:cNvSpPr txBox="1"/>
          <p:nvPr/>
        </p:nvSpPr>
        <p:spPr>
          <a:xfrm>
            <a:off x="496794" y="3511114"/>
            <a:ext cx="3041712" cy="1461939"/>
          </a:xfrm>
          <a:prstGeom prst="rect">
            <a:avLst/>
          </a:prstGeom>
          <a:noFill/>
        </p:spPr>
        <p:txBody>
          <a:bodyPr wrap="square" lIns="0" tIns="0" rIns="0" bIns="0" rtlCol="0" anchor="t">
            <a:spAutoFit/>
          </a:bodyPr>
          <a:lstStyle/>
          <a:p>
            <a:r>
              <a:rPr lang="en-US" sz="2000" dirty="0"/>
              <a:t>Cesar De la Torre</a:t>
            </a:r>
            <a:br>
              <a:rPr lang="en-US" sz="2000" dirty="0"/>
            </a:br>
            <a:r>
              <a:rPr lang="en-US" sz="1400" dirty="0">
                <a:latin typeface="Segoe UI Light" panose="020B0502040204020203" pitchFamily="34" charset="0"/>
                <a:cs typeface="Segoe UI Light" panose="020B0502040204020203" pitchFamily="34" charset="0"/>
              </a:rPr>
              <a:t>Principal Program Manager</a:t>
            </a:r>
          </a:p>
          <a:p>
            <a:r>
              <a:rPr lang="en-US" sz="1400" dirty="0">
                <a:latin typeface="Segoe UI Light" panose="020B0502040204020203" pitchFamily="34" charset="0"/>
                <a:cs typeface="Segoe UI Light" panose="020B0502040204020203" pitchFamily="34" charset="0"/>
              </a:rPr>
              <a:t>Azure Machine Learning product group</a:t>
            </a:r>
          </a:p>
          <a:p>
            <a:r>
              <a:rPr lang="en-US" sz="1400" dirty="0">
                <a:latin typeface="Segoe UI Light" panose="020B0502040204020203" pitchFamily="34" charset="0"/>
                <a:cs typeface="Segoe UI Light" panose="020B0502040204020203" pitchFamily="34" charset="0"/>
              </a:rPr>
              <a:t>Microsoft Corp.</a:t>
            </a:r>
          </a:p>
          <a:p>
            <a:pPr>
              <a:spcBef>
                <a:spcPts val="600"/>
              </a:spcBef>
            </a:pPr>
            <a:r>
              <a:rPr lang="en-US" sz="1400" dirty="0">
                <a:latin typeface="Segoe UI Light" panose="020B0502040204020203" pitchFamily="34" charset="0"/>
                <a:cs typeface="Segoe UI Light" panose="020B0502040204020203" pitchFamily="34" charset="0"/>
              </a:rPr>
              <a:t>Email: cesardl@microsoft.com</a:t>
            </a:r>
          </a:p>
          <a:p>
            <a:r>
              <a:rPr lang="en-US" sz="1400" dirty="0">
                <a:latin typeface="Segoe UI Light" panose="020B0502040204020203" pitchFamily="34" charset="0"/>
                <a:cs typeface="Segoe UI Light" panose="020B0502040204020203" pitchFamily="34" charset="0"/>
              </a:rPr>
              <a:t>Twitter: @</a:t>
            </a:r>
            <a:r>
              <a:rPr lang="en-US" sz="1400" dirty="0" err="1">
                <a:latin typeface="Segoe UI Light" panose="020B0502040204020203" pitchFamily="34" charset="0"/>
                <a:cs typeface="Segoe UI Light" panose="020B0502040204020203" pitchFamily="34" charset="0"/>
              </a:rPr>
              <a:t>cesardelatorre</a:t>
            </a:r>
            <a:r>
              <a:rPr lang="en-US" sz="1400"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363540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DECA-23F5-48F8-814F-8219E5B19B7E}"/>
              </a:ext>
            </a:extLst>
          </p:cNvPr>
          <p:cNvSpPr>
            <a:spLocks noGrp="1"/>
          </p:cNvSpPr>
          <p:nvPr>
            <p:ph type="title"/>
          </p:nvPr>
        </p:nvSpPr>
        <p:spPr/>
        <p:txBody>
          <a:bodyPr/>
          <a:lstStyle/>
          <a:p>
            <a:r>
              <a:rPr lang="en-US" sz="7200" dirty="0"/>
              <a:t>Appendix</a:t>
            </a:r>
          </a:p>
        </p:txBody>
      </p:sp>
    </p:spTree>
    <p:extLst>
      <p:ext uri="{BB962C8B-B14F-4D97-AF65-F5344CB8AC3E}">
        <p14:creationId xmlns:p14="http://schemas.microsoft.com/office/powerpoint/2010/main" val="183068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vert="horz" wrap="square" lIns="0" tIns="0" rIns="0" bIns="0" rtlCol="0" anchor="t">
            <a:spAutoFit/>
          </a:bodyPr>
          <a:lstStyle/>
          <a:p>
            <a:r>
              <a:rPr lang="en-US" dirty="0"/>
              <a:t>MLOps with Azure Machine Learning</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72"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Lst>
          </p:cNvPr>
          <p:cNvSpPr/>
          <p:nvPr/>
        </p:nvSpPr>
        <p:spPr>
          <a:xfrm>
            <a:off x="6418894" y="3852914"/>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72530584"/>
      </p:ext>
    </p:extLst>
  </p:cSld>
  <p:clrMapOvr>
    <a:masterClrMapping/>
  </p:clrMapOvr>
  <p:transition spd="slow">
    <p:strips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lowchart: Direct Access Storage 55">
            <a:extLst>
              <a:ext uri="{FF2B5EF4-FFF2-40B4-BE49-F238E27FC236}">
                <a16:creationId xmlns:a16="http://schemas.microsoft.com/office/drawing/2014/main" id="{1632CF77-AB96-48C0-A1D6-F1B3E38BAAD2}"/>
              </a:ext>
            </a:extLst>
          </p:cNvPr>
          <p:cNvSpPr/>
          <p:nvPr/>
        </p:nvSpPr>
        <p:spPr>
          <a:xfrm>
            <a:off x="6056662" y="1332462"/>
            <a:ext cx="3096875" cy="884540"/>
          </a:xfrm>
          <a:prstGeom prst="flowChartMagneticDrum">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Train Model</a:t>
            </a:r>
          </a:p>
        </p:txBody>
      </p:sp>
      <p:cxnSp>
        <p:nvCxnSpPr>
          <p:cNvPr id="60" name="Connector: Elbow 59">
            <a:extLst>
              <a:ext uri="{FF2B5EF4-FFF2-40B4-BE49-F238E27FC236}">
                <a16:creationId xmlns:a16="http://schemas.microsoft.com/office/drawing/2014/main" id="{2DC5976D-6950-4E4E-8488-E45FCFB76320}"/>
              </a:ext>
            </a:extLst>
          </p:cNvPr>
          <p:cNvCxnSpPr>
            <a:cxnSpLocks/>
            <a:stCxn id="56" idx="2"/>
            <a:endCxn id="63" idx="1"/>
          </p:cNvCxnSpPr>
          <p:nvPr/>
        </p:nvCxnSpPr>
        <p:spPr>
          <a:xfrm rot="5400000">
            <a:off x="6612420" y="1632758"/>
            <a:ext cx="408437" cy="1576925"/>
          </a:xfrm>
          <a:prstGeom prst="bentConnector4">
            <a:avLst>
              <a:gd name="adj1" fmla="val 24435"/>
              <a:gd name="adj2" fmla="val 114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425681F-D798-44B0-A1E4-7DBADDFC50A4}"/>
              </a:ext>
            </a:extLst>
          </p:cNvPr>
          <p:cNvSpPr/>
          <p:nvPr/>
        </p:nvSpPr>
        <p:spPr>
          <a:xfrm>
            <a:off x="7061730" y="2423056"/>
            <a:ext cx="876054" cy="413752"/>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Train</a:t>
            </a:r>
          </a:p>
        </p:txBody>
      </p:sp>
      <p:sp>
        <p:nvSpPr>
          <p:cNvPr id="68" name="Rectangle 67">
            <a:extLst>
              <a:ext uri="{FF2B5EF4-FFF2-40B4-BE49-F238E27FC236}">
                <a16:creationId xmlns:a16="http://schemas.microsoft.com/office/drawing/2014/main" id="{CE1B5E10-11AA-4447-B274-7B04BEE87FBD}"/>
              </a:ext>
            </a:extLst>
          </p:cNvPr>
          <p:cNvSpPr/>
          <p:nvPr/>
        </p:nvSpPr>
        <p:spPr>
          <a:xfrm>
            <a:off x="8156421" y="2421516"/>
            <a:ext cx="876054" cy="413753"/>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Evaluate</a:t>
            </a:r>
          </a:p>
        </p:txBody>
      </p:sp>
      <p:cxnSp>
        <p:nvCxnSpPr>
          <p:cNvPr id="69" name="Connector: Elbow 68">
            <a:extLst>
              <a:ext uri="{FF2B5EF4-FFF2-40B4-BE49-F238E27FC236}">
                <a16:creationId xmlns:a16="http://schemas.microsoft.com/office/drawing/2014/main" id="{8571C9E2-F9C7-4B8A-979A-ED7F672BF429}"/>
              </a:ext>
            </a:extLst>
          </p:cNvPr>
          <p:cNvCxnSpPr>
            <a:cxnSpLocks/>
            <a:stCxn id="68" idx="3"/>
            <a:endCxn id="82" idx="1"/>
          </p:cNvCxnSpPr>
          <p:nvPr/>
        </p:nvCxnSpPr>
        <p:spPr>
          <a:xfrm>
            <a:off x="9032475" y="2628393"/>
            <a:ext cx="1964420" cy="3653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ylinder 81">
            <a:extLst>
              <a:ext uri="{FF2B5EF4-FFF2-40B4-BE49-F238E27FC236}">
                <a16:creationId xmlns:a16="http://schemas.microsoft.com/office/drawing/2014/main" id="{5B2E93FF-B27B-4F31-99CE-BA3357DD1696}"/>
              </a:ext>
            </a:extLst>
          </p:cNvPr>
          <p:cNvSpPr/>
          <p:nvPr/>
        </p:nvSpPr>
        <p:spPr>
          <a:xfrm>
            <a:off x="10441868" y="2993782"/>
            <a:ext cx="1110054" cy="789089"/>
          </a:xfrm>
          <a:prstGeom prst="can">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mn-cs"/>
              </a:rPr>
              <a:t>Model Registry</a:t>
            </a:r>
          </a:p>
        </p:txBody>
      </p:sp>
      <p:sp>
        <p:nvSpPr>
          <p:cNvPr id="90" name="Flowchart: Direct Access Storage 89">
            <a:extLst>
              <a:ext uri="{FF2B5EF4-FFF2-40B4-BE49-F238E27FC236}">
                <a16:creationId xmlns:a16="http://schemas.microsoft.com/office/drawing/2014/main" id="{C7533852-6B24-4FE6-BEFF-963582096D6D}"/>
              </a:ext>
            </a:extLst>
          </p:cNvPr>
          <p:cNvSpPr/>
          <p:nvPr/>
        </p:nvSpPr>
        <p:spPr>
          <a:xfrm>
            <a:off x="6716075" y="3965411"/>
            <a:ext cx="2792574" cy="957106"/>
          </a:xfrm>
          <a:prstGeom prst="flowChartMagneticDrum">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Release Model</a:t>
            </a:r>
          </a:p>
        </p:txBody>
      </p:sp>
      <p:cxnSp>
        <p:nvCxnSpPr>
          <p:cNvPr id="92" name="Connector: Elbow 91">
            <a:extLst>
              <a:ext uri="{FF2B5EF4-FFF2-40B4-BE49-F238E27FC236}">
                <a16:creationId xmlns:a16="http://schemas.microsoft.com/office/drawing/2014/main" id="{234A347F-F7F3-46B1-BC98-E9289126F457}"/>
              </a:ext>
            </a:extLst>
          </p:cNvPr>
          <p:cNvCxnSpPr>
            <a:cxnSpLocks/>
            <a:stCxn id="82" idx="3"/>
            <a:endCxn id="90" idx="4"/>
          </p:cNvCxnSpPr>
          <p:nvPr/>
        </p:nvCxnSpPr>
        <p:spPr>
          <a:xfrm rot="5400000">
            <a:off x="9922226" y="3369294"/>
            <a:ext cx="661093" cy="148824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86251C70-6E51-494E-8CBA-0A48595208D5}"/>
              </a:ext>
            </a:extLst>
          </p:cNvPr>
          <p:cNvSpPr/>
          <p:nvPr/>
        </p:nvSpPr>
        <p:spPr>
          <a:xfrm>
            <a:off x="6834498"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Validate</a:t>
            </a:r>
          </a:p>
        </p:txBody>
      </p:sp>
      <p:sp>
        <p:nvSpPr>
          <p:cNvPr id="95" name="Rectangle 94">
            <a:extLst>
              <a:ext uri="{FF2B5EF4-FFF2-40B4-BE49-F238E27FC236}">
                <a16:creationId xmlns:a16="http://schemas.microsoft.com/office/drawing/2014/main" id="{F91D9FF4-2C74-47A6-BAB4-0BBC69839E18}"/>
              </a:ext>
            </a:extLst>
          </p:cNvPr>
          <p:cNvSpPr/>
          <p:nvPr/>
        </p:nvSpPr>
        <p:spPr>
          <a:xfrm>
            <a:off x="9783863"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Deploy</a:t>
            </a:r>
          </a:p>
        </p:txBody>
      </p:sp>
      <p:sp>
        <p:nvSpPr>
          <p:cNvPr id="96" name="Rectangle 95">
            <a:extLst>
              <a:ext uri="{FF2B5EF4-FFF2-40B4-BE49-F238E27FC236}">
                <a16:creationId xmlns:a16="http://schemas.microsoft.com/office/drawing/2014/main" id="{3D9AA38A-F354-4B39-ACE3-1584CC9BDDE5}"/>
              </a:ext>
            </a:extLst>
          </p:cNvPr>
          <p:cNvSpPr/>
          <p:nvPr/>
        </p:nvSpPr>
        <p:spPr>
          <a:xfrm>
            <a:off x="5946580"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Package</a:t>
            </a:r>
          </a:p>
        </p:txBody>
      </p:sp>
      <p:cxnSp>
        <p:nvCxnSpPr>
          <p:cNvPr id="102" name="Straight Arrow Connector 101">
            <a:extLst>
              <a:ext uri="{FF2B5EF4-FFF2-40B4-BE49-F238E27FC236}">
                <a16:creationId xmlns:a16="http://schemas.microsoft.com/office/drawing/2014/main" id="{96B63DC8-1984-44B8-B9F7-42FE83136E98}"/>
              </a:ext>
            </a:extLst>
          </p:cNvPr>
          <p:cNvCxnSpPr>
            <a:cxnSpLocks/>
            <a:stCxn id="96" idx="3"/>
            <a:endCxn id="94" idx="1"/>
          </p:cNvCxnSpPr>
          <p:nvPr/>
        </p:nvCxnSpPr>
        <p:spPr>
          <a:xfrm flipV="1">
            <a:off x="6567115" y="5435541"/>
            <a:ext cx="267383"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738DEE4-DC47-4B78-A1EE-39B40BB88873}"/>
              </a:ext>
            </a:extLst>
          </p:cNvPr>
          <p:cNvSpPr/>
          <p:nvPr/>
        </p:nvSpPr>
        <p:spPr>
          <a:xfrm>
            <a:off x="7991226"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Profile</a:t>
            </a:r>
          </a:p>
        </p:txBody>
      </p:sp>
      <p:sp>
        <p:nvSpPr>
          <p:cNvPr id="104" name="Rectangle 103">
            <a:extLst>
              <a:ext uri="{FF2B5EF4-FFF2-40B4-BE49-F238E27FC236}">
                <a16:creationId xmlns:a16="http://schemas.microsoft.com/office/drawing/2014/main" id="{C0B3CCE2-8E1A-4683-A696-2AA7FFEDEACA}"/>
              </a:ext>
            </a:extLst>
          </p:cNvPr>
          <p:cNvSpPr/>
          <p:nvPr/>
        </p:nvSpPr>
        <p:spPr>
          <a:xfrm>
            <a:off x="8921402"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Approve</a:t>
            </a:r>
          </a:p>
        </p:txBody>
      </p:sp>
      <p:cxnSp>
        <p:nvCxnSpPr>
          <p:cNvPr id="109" name="Straight Arrow Connector 108">
            <a:extLst>
              <a:ext uri="{FF2B5EF4-FFF2-40B4-BE49-F238E27FC236}">
                <a16:creationId xmlns:a16="http://schemas.microsoft.com/office/drawing/2014/main" id="{CAFAB5FD-936F-48F7-A603-0A818A43CB87}"/>
              </a:ext>
            </a:extLst>
          </p:cNvPr>
          <p:cNvCxnSpPr>
            <a:cxnSpLocks/>
            <a:stCxn id="94" idx="3"/>
            <a:endCxn id="103" idx="1"/>
          </p:cNvCxnSpPr>
          <p:nvPr/>
        </p:nvCxnSpPr>
        <p:spPr>
          <a:xfrm>
            <a:off x="7710552" y="5435541"/>
            <a:ext cx="280674"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2FD8505-04BF-4003-A7AB-94B461FFEB41}"/>
              </a:ext>
            </a:extLst>
          </p:cNvPr>
          <p:cNvCxnSpPr>
            <a:cxnSpLocks/>
            <a:stCxn id="103" idx="3"/>
            <a:endCxn id="104" idx="1"/>
          </p:cNvCxnSpPr>
          <p:nvPr/>
        </p:nvCxnSpPr>
        <p:spPr>
          <a:xfrm>
            <a:off x="8611761" y="5435951"/>
            <a:ext cx="3096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48512B7-FBCF-42E8-9C9F-56C054413A65}"/>
              </a:ext>
            </a:extLst>
          </p:cNvPr>
          <p:cNvCxnSpPr>
            <a:cxnSpLocks/>
            <a:stCxn id="104" idx="3"/>
            <a:endCxn id="95" idx="1"/>
          </p:cNvCxnSpPr>
          <p:nvPr/>
        </p:nvCxnSpPr>
        <p:spPr>
          <a:xfrm flipV="1">
            <a:off x="9541937" y="5435541"/>
            <a:ext cx="241926"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ylinder 66">
            <a:extLst>
              <a:ext uri="{FF2B5EF4-FFF2-40B4-BE49-F238E27FC236}">
                <a16:creationId xmlns:a16="http://schemas.microsoft.com/office/drawing/2014/main" id="{13B654F1-CCAA-4D5E-A323-5C0573099D77}"/>
              </a:ext>
            </a:extLst>
          </p:cNvPr>
          <p:cNvSpPr/>
          <p:nvPr/>
        </p:nvSpPr>
        <p:spPr>
          <a:xfrm>
            <a:off x="724629" y="4572019"/>
            <a:ext cx="1479235" cy="1133922"/>
          </a:xfrm>
          <a:prstGeom prst="ca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Lake</a:t>
            </a:r>
          </a:p>
        </p:txBody>
      </p:sp>
      <p:cxnSp>
        <p:nvCxnSpPr>
          <p:cNvPr id="15" name="Connector: Elbow 14">
            <a:extLst>
              <a:ext uri="{FF2B5EF4-FFF2-40B4-BE49-F238E27FC236}">
                <a16:creationId xmlns:a16="http://schemas.microsoft.com/office/drawing/2014/main" id="{CD987675-BF3B-43D7-962D-27702C40822F}"/>
              </a:ext>
            </a:extLst>
          </p:cNvPr>
          <p:cNvCxnSpPr>
            <a:cxnSpLocks/>
            <a:stCxn id="83" idx="1"/>
            <a:endCxn id="67" idx="3"/>
          </p:cNvCxnSpPr>
          <p:nvPr/>
        </p:nvCxnSpPr>
        <p:spPr>
          <a:xfrm rot="10800000">
            <a:off x="1464247" y="5705942"/>
            <a:ext cx="605272" cy="283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94D4FA7-F935-4269-8B99-7EC27712504C}"/>
              </a:ext>
            </a:extLst>
          </p:cNvPr>
          <p:cNvCxnSpPr>
            <a:cxnSpLocks/>
            <a:stCxn id="67" idx="1"/>
            <a:endCxn id="188" idx="2"/>
          </p:cNvCxnSpPr>
          <p:nvPr/>
        </p:nvCxnSpPr>
        <p:spPr>
          <a:xfrm rot="5400000" flipH="1" flipV="1">
            <a:off x="755225" y="3753201"/>
            <a:ext cx="1527840" cy="10979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ylinder 73">
            <a:extLst>
              <a:ext uri="{FF2B5EF4-FFF2-40B4-BE49-F238E27FC236}">
                <a16:creationId xmlns:a16="http://schemas.microsoft.com/office/drawing/2014/main" id="{6ED620AF-F3FC-44BF-B129-41C16E5E6D3F}"/>
              </a:ext>
            </a:extLst>
          </p:cNvPr>
          <p:cNvSpPr/>
          <p:nvPr/>
        </p:nvSpPr>
        <p:spPr>
          <a:xfrm>
            <a:off x="3224577" y="2299424"/>
            <a:ext cx="1145429" cy="748862"/>
          </a:xfrm>
          <a:prstGeom prst="can">
            <a:avLst/>
          </a:prstGeom>
          <a:solidFill>
            <a:srgbClr val="00B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Segoe UI"/>
                <a:ea typeface="+mn-ea"/>
                <a:cs typeface="+mn-cs"/>
              </a:rPr>
              <a:t>Data Catalog</a:t>
            </a:r>
          </a:p>
        </p:txBody>
      </p:sp>
      <p:cxnSp>
        <p:nvCxnSpPr>
          <p:cNvPr id="24" name="Connector: Elbow 23">
            <a:extLst>
              <a:ext uri="{FF2B5EF4-FFF2-40B4-BE49-F238E27FC236}">
                <a16:creationId xmlns:a16="http://schemas.microsoft.com/office/drawing/2014/main" id="{B7518F1E-5603-4767-9AA8-85AD27E35E2C}"/>
              </a:ext>
            </a:extLst>
          </p:cNvPr>
          <p:cNvCxnSpPr>
            <a:cxnSpLocks/>
            <a:stCxn id="74" idx="4"/>
            <a:endCxn id="56" idx="1"/>
          </p:cNvCxnSpPr>
          <p:nvPr/>
        </p:nvCxnSpPr>
        <p:spPr>
          <a:xfrm flipV="1">
            <a:off x="4370006" y="1774732"/>
            <a:ext cx="1686656" cy="8991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8E63D63-FEED-47BD-9A75-9B9A70A1B6BD}"/>
              </a:ext>
            </a:extLst>
          </p:cNvPr>
          <p:cNvSpPr txBox="1"/>
          <p:nvPr/>
        </p:nvSpPr>
        <p:spPr>
          <a:xfrm>
            <a:off x="75253" y="4047776"/>
            <a:ext cx="129875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Engineer</a:t>
            </a:r>
          </a:p>
        </p:txBody>
      </p:sp>
      <p:pic>
        <p:nvPicPr>
          <p:cNvPr id="61" name="Picture 60">
            <a:extLst>
              <a:ext uri="{FF2B5EF4-FFF2-40B4-BE49-F238E27FC236}">
                <a16:creationId xmlns:a16="http://schemas.microsoft.com/office/drawing/2014/main" id="{7292014B-B5C6-456F-89C7-A5E2CC548555}"/>
              </a:ext>
            </a:extLst>
          </p:cNvPr>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14150" y="3185122"/>
            <a:ext cx="780288" cy="780288"/>
          </a:xfrm>
          <a:prstGeom prst="rect">
            <a:avLst/>
          </a:prstGeom>
          <a:noFill/>
          <a:ln>
            <a:noFill/>
          </a:ln>
          <a:effectLst>
            <a:outerShdw blurRad="292100" dist="139700" dir="2700000" algn="tl" rotWithShape="0">
              <a:srgbClr val="333333">
                <a:alpha val="65000"/>
              </a:srgbClr>
            </a:outerShdw>
          </a:effectLst>
        </p:spPr>
      </p:pic>
      <p:sp>
        <p:nvSpPr>
          <p:cNvPr id="63" name="Rectangle 62">
            <a:extLst>
              <a:ext uri="{FF2B5EF4-FFF2-40B4-BE49-F238E27FC236}">
                <a16:creationId xmlns:a16="http://schemas.microsoft.com/office/drawing/2014/main" id="{2BE7A572-5AD7-483E-8CAB-AD2DE213E048}"/>
              </a:ext>
            </a:extLst>
          </p:cNvPr>
          <p:cNvSpPr/>
          <p:nvPr/>
        </p:nvSpPr>
        <p:spPr>
          <a:xfrm>
            <a:off x="6028175" y="2416605"/>
            <a:ext cx="876054" cy="417668"/>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a:ea typeface="+mn-ea"/>
                <a:cs typeface="+mn-cs"/>
              </a:rPr>
              <a:t>Featurize</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A33B3C0A-BAED-448F-A664-59254E103BB2}"/>
              </a:ext>
            </a:extLst>
          </p:cNvPr>
          <p:cNvSpPr txBox="1"/>
          <p:nvPr/>
        </p:nvSpPr>
        <p:spPr>
          <a:xfrm>
            <a:off x="10301823" y="1734477"/>
            <a:ext cx="126509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Scientist</a:t>
            </a:r>
          </a:p>
        </p:txBody>
      </p:sp>
      <p:pic>
        <p:nvPicPr>
          <p:cNvPr id="71" name="Picture 70">
            <a:extLst>
              <a:ext uri="{FF2B5EF4-FFF2-40B4-BE49-F238E27FC236}">
                <a16:creationId xmlns:a16="http://schemas.microsoft.com/office/drawing/2014/main" id="{8877F84C-E5A6-49B6-990E-0865EA61FBF7}"/>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3633" y="899442"/>
            <a:ext cx="780288" cy="780288"/>
          </a:xfrm>
          <a:prstGeom prst="rect">
            <a:avLst/>
          </a:prstGeom>
          <a:noFill/>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B696532C-1273-4553-AEDA-E56C641CC628}"/>
              </a:ext>
            </a:extLst>
          </p:cNvPr>
          <p:cNvSpPr txBox="1"/>
          <p:nvPr/>
        </p:nvSpPr>
        <p:spPr>
          <a:xfrm>
            <a:off x="10580090" y="4424540"/>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release</a:t>
            </a:r>
          </a:p>
        </p:txBody>
      </p:sp>
      <p:sp>
        <p:nvSpPr>
          <p:cNvPr id="83" name="TextBox 82">
            <a:extLst>
              <a:ext uri="{FF2B5EF4-FFF2-40B4-BE49-F238E27FC236}">
                <a16:creationId xmlns:a16="http://schemas.microsoft.com/office/drawing/2014/main" id="{4437A8C2-D705-48C3-834C-A516E445C842}"/>
              </a:ext>
            </a:extLst>
          </p:cNvPr>
          <p:cNvSpPr txBox="1"/>
          <p:nvPr/>
        </p:nvSpPr>
        <p:spPr>
          <a:xfrm>
            <a:off x="2069519" y="5804458"/>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collect</a:t>
            </a:r>
          </a:p>
        </p:txBody>
      </p:sp>
      <p:sp>
        <p:nvSpPr>
          <p:cNvPr id="86" name="TextBox 85">
            <a:extLst>
              <a:ext uri="{FF2B5EF4-FFF2-40B4-BE49-F238E27FC236}">
                <a16:creationId xmlns:a16="http://schemas.microsoft.com/office/drawing/2014/main" id="{08AA7CD9-C53D-4B6B-9D52-AB53283F47EA}"/>
              </a:ext>
            </a:extLst>
          </p:cNvPr>
          <p:cNvSpPr txBox="1"/>
          <p:nvPr/>
        </p:nvSpPr>
        <p:spPr>
          <a:xfrm>
            <a:off x="10890901" y="6420596"/>
            <a:ext cx="1099981"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 Engineer</a:t>
            </a:r>
          </a:p>
        </p:txBody>
      </p:sp>
      <p:pic>
        <p:nvPicPr>
          <p:cNvPr id="87" name="Picture 86">
            <a:extLst>
              <a:ext uri="{FF2B5EF4-FFF2-40B4-BE49-F238E27FC236}">
                <a16:creationId xmlns:a16="http://schemas.microsoft.com/office/drawing/2014/main" id="{4F16EEDD-0511-4EE1-B493-43F4DE39AFC4}"/>
              </a:ext>
            </a:extLst>
          </p:cNvPr>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1061578" y="5571966"/>
            <a:ext cx="748992" cy="748992"/>
          </a:xfrm>
          <a:prstGeom prst="rect">
            <a:avLst/>
          </a:prstGeom>
          <a:ln>
            <a:noFill/>
          </a:ln>
          <a:effectLst>
            <a:outerShdw blurRad="292100" dist="139700" dir="2700000" algn="tl" rotWithShape="0">
              <a:srgbClr val="333333">
                <a:alpha val="65000"/>
              </a:srgbClr>
            </a:outerShdw>
          </a:effectLst>
        </p:spPr>
      </p:pic>
      <p:cxnSp>
        <p:nvCxnSpPr>
          <p:cNvPr id="93" name="Connector: Elbow 92">
            <a:extLst>
              <a:ext uri="{FF2B5EF4-FFF2-40B4-BE49-F238E27FC236}">
                <a16:creationId xmlns:a16="http://schemas.microsoft.com/office/drawing/2014/main" id="{E8EBE121-A9DB-45C2-BC45-64B68582F989}"/>
              </a:ext>
            </a:extLst>
          </p:cNvPr>
          <p:cNvCxnSpPr>
            <a:cxnSpLocks/>
            <a:stCxn id="63" idx="3"/>
            <a:endCxn id="62" idx="1"/>
          </p:cNvCxnSpPr>
          <p:nvPr/>
        </p:nvCxnSpPr>
        <p:spPr>
          <a:xfrm>
            <a:off x="6904229" y="2625439"/>
            <a:ext cx="157501" cy="44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E3A3A8F0-F5CC-4C8B-A441-8C87636D96B1}"/>
              </a:ext>
            </a:extLst>
          </p:cNvPr>
          <p:cNvCxnSpPr>
            <a:cxnSpLocks/>
            <a:stCxn id="62" idx="3"/>
            <a:endCxn id="68" idx="1"/>
          </p:cNvCxnSpPr>
          <p:nvPr/>
        </p:nvCxnSpPr>
        <p:spPr>
          <a:xfrm flipV="1">
            <a:off x="7937784" y="2628393"/>
            <a:ext cx="218637" cy="153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9ED4053-5CFA-4592-ADB5-15012AF91F7E}"/>
              </a:ext>
            </a:extLst>
          </p:cNvPr>
          <p:cNvSpPr txBox="1"/>
          <p:nvPr/>
        </p:nvSpPr>
        <p:spPr>
          <a:xfrm>
            <a:off x="9258914" y="2434321"/>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register</a:t>
            </a:r>
          </a:p>
        </p:txBody>
      </p:sp>
      <p:cxnSp>
        <p:nvCxnSpPr>
          <p:cNvPr id="122" name="Connector: Elbow 121">
            <a:extLst>
              <a:ext uri="{FF2B5EF4-FFF2-40B4-BE49-F238E27FC236}">
                <a16:creationId xmlns:a16="http://schemas.microsoft.com/office/drawing/2014/main" id="{48F79F46-BB44-48AA-A922-DB87E9E48D8A}"/>
              </a:ext>
            </a:extLst>
          </p:cNvPr>
          <p:cNvCxnSpPr>
            <a:cxnSpLocks/>
            <a:stCxn id="90" idx="2"/>
            <a:endCxn id="96" idx="1"/>
          </p:cNvCxnSpPr>
          <p:nvPr/>
        </p:nvCxnSpPr>
        <p:spPr>
          <a:xfrm rot="5400000">
            <a:off x="6772754" y="4096343"/>
            <a:ext cx="513434" cy="2165782"/>
          </a:xfrm>
          <a:prstGeom prst="bentConnector4">
            <a:avLst>
              <a:gd name="adj1" fmla="val 23707"/>
              <a:gd name="adj2" fmla="val 11055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Flowchart: Direct Access Storage 187">
            <a:extLst>
              <a:ext uri="{FF2B5EF4-FFF2-40B4-BE49-F238E27FC236}">
                <a16:creationId xmlns:a16="http://schemas.microsoft.com/office/drawing/2014/main" id="{EB263D38-8637-4CF6-BBDB-0C88B9017480}"/>
              </a:ext>
            </a:extLst>
          </p:cNvPr>
          <p:cNvSpPr/>
          <p:nvPr/>
        </p:nvSpPr>
        <p:spPr>
          <a:xfrm>
            <a:off x="184587" y="2159638"/>
            <a:ext cx="2778914" cy="884541"/>
          </a:xfrm>
          <a:prstGeom prst="flowChartMagneticDrum">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Prepare Data</a:t>
            </a:r>
          </a:p>
        </p:txBody>
      </p:sp>
      <p:cxnSp>
        <p:nvCxnSpPr>
          <p:cNvPr id="105" name="Connector: Elbow 104">
            <a:extLst>
              <a:ext uri="{FF2B5EF4-FFF2-40B4-BE49-F238E27FC236}">
                <a16:creationId xmlns:a16="http://schemas.microsoft.com/office/drawing/2014/main" id="{6E5213A2-CC09-47D4-A12F-2655F9E9C2C6}"/>
              </a:ext>
            </a:extLst>
          </p:cNvPr>
          <p:cNvCxnSpPr>
            <a:cxnSpLocks/>
            <a:stCxn id="188" idx="4"/>
            <a:endCxn id="74" idx="2"/>
          </p:cNvCxnSpPr>
          <p:nvPr/>
        </p:nvCxnSpPr>
        <p:spPr>
          <a:xfrm>
            <a:off x="2963501" y="2601909"/>
            <a:ext cx="261076" cy="719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C7027A32-15DD-40D5-B514-A4042995F8A3}"/>
              </a:ext>
            </a:extLst>
          </p:cNvPr>
          <p:cNvCxnSpPr>
            <a:cxnSpLocks/>
            <a:stCxn id="95" idx="3"/>
            <a:endCxn id="83" idx="3"/>
          </p:cNvCxnSpPr>
          <p:nvPr/>
        </p:nvCxnSpPr>
        <p:spPr>
          <a:xfrm flipH="1">
            <a:off x="3032495" y="5435541"/>
            <a:ext cx="7627422" cy="553583"/>
          </a:xfrm>
          <a:prstGeom prst="bentConnector3">
            <a:avLst>
              <a:gd name="adj1" fmla="val -299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A6660F3C-BBD6-4141-9D56-03526C153BEF}"/>
              </a:ext>
            </a:extLst>
          </p:cNvPr>
          <p:cNvSpPr txBox="1">
            <a:spLocks/>
          </p:cNvSpPr>
          <p:nvPr/>
        </p:nvSpPr>
        <p:spPr>
          <a:xfrm>
            <a:off x="314150" y="297247"/>
            <a:ext cx="11018520" cy="553998"/>
          </a:xfrm>
          <a:prstGeom prst="rect">
            <a:avLst/>
          </a:prstGeom>
        </p:spPr>
        <p:txBody>
          <a:bodyPr/>
          <a:lst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Best pattern: Multiple pipelines to manage the E2E process</a:t>
            </a:r>
            <a:endPar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8543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2" grpId="0" animBg="1"/>
      <p:bldP spid="68" grpId="0" animBg="1"/>
      <p:bldP spid="82" grpId="0" animBg="1"/>
      <p:bldP spid="90" grpId="0" animBg="1"/>
      <p:bldP spid="94" grpId="0" animBg="1"/>
      <p:bldP spid="95" grpId="0" animBg="1"/>
      <p:bldP spid="96" grpId="0" animBg="1"/>
      <p:bldP spid="103" grpId="0" animBg="1"/>
      <p:bldP spid="104" grpId="0" animBg="1"/>
      <p:bldP spid="67" grpId="0" animBg="1"/>
      <p:bldP spid="74" grpId="0" animBg="1"/>
      <p:bldP spid="59" grpId="0"/>
      <p:bldP spid="63" grpId="0" animBg="1"/>
      <p:bldP spid="66" grpId="0"/>
      <p:bldP spid="81" grpId="0" animBg="1"/>
      <p:bldP spid="83" grpId="0" animBg="1"/>
      <p:bldP spid="86" grpId="0"/>
      <p:bldP spid="72" grpId="0" animBg="1"/>
      <p:bldP spid="1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5" name="Title 4">
            <a:extLst>
              <a:ext uri="{FF2B5EF4-FFF2-40B4-BE49-F238E27FC236}">
                <a16:creationId xmlns:a16="http://schemas.microsoft.com/office/drawing/2014/main" id="{12FC07CA-4921-4155-8036-1C4E0BBE8277}"/>
              </a:ext>
            </a:extLst>
          </p:cNvPr>
          <p:cNvSpPr>
            <a:spLocks noGrp="1"/>
          </p:cNvSpPr>
          <p:nvPr>
            <p:ph type="title"/>
          </p:nvPr>
        </p:nvSpPr>
        <p:spPr>
          <a:xfrm>
            <a:off x="455995" y="620428"/>
            <a:ext cx="5541959" cy="397545"/>
          </a:xfrm>
        </p:spPr>
        <p:txBody>
          <a:bodyPr/>
          <a:lstStyle/>
          <a:p>
            <a:r>
              <a:rPr lang="en-US" sz="2800">
                <a:cs typeface="Segoe UI Light" panose="020B0502040204020203" pitchFamily="34" charset="0"/>
              </a:rPr>
              <a:t>Agenda</a:t>
            </a:r>
            <a:endParaRPr lang="en-US"/>
          </a:p>
        </p:txBody>
      </p:sp>
      <p:sp>
        <p:nvSpPr>
          <p:cNvPr id="13" name="Text Placeholder 12">
            <a:extLst>
              <a:ext uri="{FF2B5EF4-FFF2-40B4-BE49-F238E27FC236}">
                <a16:creationId xmlns:a16="http://schemas.microsoft.com/office/drawing/2014/main" id="{3905F669-3053-496B-A034-3AD6AB99ECDB}"/>
              </a:ext>
            </a:extLst>
          </p:cNvPr>
          <p:cNvSpPr>
            <a:spLocks noGrp="1"/>
          </p:cNvSpPr>
          <p:nvPr>
            <p:ph type="body" sz="quarter" idx="13"/>
          </p:nvPr>
        </p:nvSpPr>
        <p:spPr>
          <a:xfrm>
            <a:off x="832329" y="1698147"/>
            <a:ext cx="7309966" cy="2499852"/>
          </a:xfrm>
        </p:spPr>
        <p:txBody>
          <a:bodyPr vert="horz" wrap="square" lIns="0" tIns="0" rIns="0" bIns="0" rtlCol="0" anchor="t">
            <a:spAutoFit/>
          </a:bodyPr>
          <a:lstStyle/>
          <a:p>
            <a:pPr marL="285750" lvl="0" indent="-285750" defTabSz="914400">
              <a:spcBef>
                <a:spcPts val="1000"/>
              </a:spcBef>
              <a:buSzTx/>
              <a:buFont typeface="Arial" panose="020B0604020202020204" pitchFamily="34" charset="0"/>
              <a:buChar char="•"/>
            </a:pPr>
            <a:endParaRPr lang="en-US" sz="2400" dirty="0">
              <a:solidFill>
                <a:schemeClr val="tx1"/>
              </a:solidFill>
              <a:latin typeface="Segoe UI Light"/>
              <a:cs typeface="Segoe UI Light"/>
            </a:endParaRPr>
          </a:p>
          <a:p>
            <a:pPr marL="28575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What is Azure Automated ML</a:t>
            </a:r>
          </a:p>
          <a:p>
            <a:pPr marL="285750" lvl="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Why automated ML?</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Supported ML Tasks (ML Problems)</a:t>
            </a:r>
          </a:p>
          <a:p>
            <a:pPr marL="285750" lvl="0" indent="-285750">
              <a:buFont typeface="Arial" panose="020B0604020202020204" pitchFamily="34" charset="0"/>
              <a:buChar char="•"/>
            </a:pPr>
            <a:r>
              <a:rPr lang="en-US" sz="2400" dirty="0">
                <a:solidFill>
                  <a:schemeClr val="tx1"/>
                </a:solidFill>
                <a:latin typeface="Segoe UI Light"/>
                <a:cs typeface="Segoe UI Light"/>
              </a:rPr>
              <a:t>Demo (UI and notebooks)</a:t>
            </a:r>
          </a:p>
          <a:p>
            <a:pPr marL="285750" lvl="0" indent="-285750">
              <a:buFont typeface="Arial" panose="020B0604020202020204" pitchFamily="34" charset="0"/>
              <a:buChar char="•"/>
            </a:pPr>
            <a:r>
              <a:rPr lang="en-US" sz="2400" dirty="0">
                <a:solidFill>
                  <a:schemeClr val="tx1"/>
                </a:solidFill>
                <a:latin typeface="Segoe UI Light"/>
                <a:cs typeface="Segoe UI Light"/>
              </a:rPr>
              <a:t>Heading to MLOps/DevOps for ML and other topics</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How to Get Started</a:t>
            </a:r>
          </a:p>
        </p:txBody>
      </p:sp>
    </p:spTree>
    <p:custDataLst>
      <p:tags r:id="rId1"/>
    </p:custDataLst>
    <p:extLst>
      <p:ext uri="{BB962C8B-B14F-4D97-AF65-F5344CB8AC3E}">
        <p14:creationId xmlns:p14="http://schemas.microsoft.com/office/powerpoint/2010/main" val="25961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074">
            <a:extLst>
              <a:ext uri="{FF2B5EF4-FFF2-40B4-BE49-F238E27FC236}">
                <a16:creationId xmlns:a16="http://schemas.microsoft.com/office/drawing/2014/main" id="{79A46CEB-5978-48DC-989A-02099189ECAD}"/>
              </a:ext>
            </a:extLst>
          </p:cNvPr>
          <p:cNvSpPr txBox="1">
            <a:spLocks/>
          </p:cNvSpPr>
          <p:nvPr/>
        </p:nvSpPr>
        <p:spPr>
          <a:xfrm>
            <a:off x="526618" y="395555"/>
            <a:ext cx="1101852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Azure ML Pipelines within the e2e model lifecycle</a:t>
            </a:r>
          </a:p>
        </p:txBody>
      </p:sp>
      <p:pic>
        <p:nvPicPr>
          <p:cNvPr id="4" name="Picture 3">
            <a:extLst>
              <a:ext uri="{FF2B5EF4-FFF2-40B4-BE49-F238E27FC236}">
                <a16:creationId xmlns:a16="http://schemas.microsoft.com/office/drawing/2014/main" id="{3A239979-2C31-420A-B7FA-527E15E04363}"/>
              </a:ext>
            </a:extLst>
          </p:cNvPr>
          <p:cNvPicPr>
            <a:picLocks noChangeAspect="1"/>
          </p:cNvPicPr>
          <p:nvPr/>
        </p:nvPicPr>
        <p:blipFill>
          <a:blip r:embed="rId3"/>
          <a:stretch>
            <a:fillRect/>
          </a:stretch>
        </p:blipFill>
        <p:spPr>
          <a:xfrm>
            <a:off x="1445096" y="2813335"/>
            <a:ext cx="8972550" cy="1838325"/>
          </a:xfrm>
          <a:prstGeom prst="rect">
            <a:avLst/>
          </a:prstGeom>
        </p:spPr>
      </p:pic>
      <p:sp>
        <p:nvSpPr>
          <p:cNvPr id="5" name="Rectangle 4">
            <a:extLst>
              <a:ext uri="{FF2B5EF4-FFF2-40B4-BE49-F238E27FC236}">
                <a16:creationId xmlns:a16="http://schemas.microsoft.com/office/drawing/2014/main" id="{70F31062-8D44-4CF9-9B16-B985C308B752}"/>
              </a:ext>
            </a:extLst>
          </p:cNvPr>
          <p:cNvSpPr/>
          <p:nvPr/>
        </p:nvSpPr>
        <p:spPr>
          <a:xfrm>
            <a:off x="1304817" y="1318131"/>
            <a:ext cx="10166279"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Machine Learning pipelines allow you to create workflows in your ML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Those pipelines can later be triggered from external operationalization orchestrators such as </a:t>
            </a: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DevOps</a:t>
            </a: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 CI/CD</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97E4FCCF-555D-445B-ADB1-1C3820D33087}"/>
              </a:ext>
            </a:extLst>
          </p:cNvPr>
          <p:cNvGrpSpPr/>
          <p:nvPr/>
        </p:nvGrpSpPr>
        <p:grpSpPr>
          <a:xfrm>
            <a:off x="1493124" y="2854430"/>
            <a:ext cx="8824628" cy="1758704"/>
            <a:chOff x="1493124" y="2854430"/>
            <a:chExt cx="8824628" cy="1758704"/>
          </a:xfrm>
        </p:grpSpPr>
        <p:sp>
          <p:nvSpPr>
            <p:cNvPr id="8" name="Rectangle: Rounded Corners 7">
              <a:extLst>
                <a:ext uri="{FF2B5EF4-FFF2-40B4-BE49-F238E27FC236}">
                  <a16:creationId xmlns:a16="http://schemas.microsoft.com/office/drawing/2014/main" id="{56E05B68-83C1-4E20-8777-9A4E6D1ABD8F}"/>
                </a:ext>
              </a:extLst>
            </p:cNvPr>
            <p:cNvSpPr/>
            <p:nvPr/>
          </p:nvSpPr>
          <p:spPr bwMode="auto">
            <a:xfrm>
              <a:off x="1493124" y="2857000"/>
              <a:ext cx="1325367"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FE3739A-9930-4AC6-9EEE-4F94EDB5C271}"/>
                </a:ext>
              </a:extLst>
            </p:cNvPr>
            <p:cNvSpPr/>
            <p:nvPr/>
          </p:nvSpPr>
          <p:spPr bwMode="auto">
            <a:xfrm>
              <a:off x="2997490" y="2857000"/>
              <a:ext cx="4278441" cy="1756134"/>
            </a:xfrm>
            <a:prstGeom prst="roundRect">
              <a:avLst/>
            </a:prstGeom>
            <a:noFill/>
            <a:ln w="158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A65ACC0-EC7A-4E6F-806E-35BCDFE8DF8A}"/>
                </a:ext>
              </a:extLst>
            </p:cNvPr>
            <p:cNvSpPr/>
            <p:nvPr/>
          </p:nvSpPr>
          <p:spPr bwMode="auto">
            <a:xfrm>
              <a:off x="7454930"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6EA724B7-2277-4542-8875-72216B9905AD}"/>
                </a:ext>
              </a:extLst>
            </p:cNvPr>
            <p:cNvSpPr/>
            <p:nvPr/>
          </p:nvSpPr>
          <p:spPr bwMode="auto">
            <a:xfrm>
              <a:off x="8954052"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52D9908-5ED7-487A-8C7D-6B7A85E78202}"/>
              </a:ext>
            </a:extLst>
          </p:cNvPr>
          <p:cNvGrpSpPr/>
          <p:nvPr/>
        </p:nvGrpSpPr>
        <p:grpSpPr>
          <a:xfrm>
            <a:off x="1354244" y="4732538"/>
            <a:ext cx="8811732" cy="945830"/>
            <a:chOff x="1354244" y="4732538"/>
            <a:chExt cx="8811732" cy="945830"/>
          </a:xfrm>
        </p:grpSpPr>
        <p:pic>
          <p:nvPicPr>
            <p:cNvPr id="1026" name="Picture 2" descr="See the source image">
              <a:extLst>
                <a:ext uri="{FF2B5EF4-FFF2-40B4-BE49-F238E27FC236}">
                  <a16:creationId xmlns:a16="http://schemas.microsoft.com/office/drawing/2014/main" id="{23A700F1-7ADB-41C5-AA2E-25515868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840"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 factory icon">
              <a:extLst>
                <a:ext uri="{FF2B5EF4-FFF2-40B4-BE49-F238E27FC236}">
                  <a16:creationId xmlns:a16="http://schemas.microsoft.com/office/drawing/2014/main" id="{F60748AF-8632-46FA-B8E7-5A23C7B36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596" y="4771121"/>
              <a:ext cx="506422" cy="4678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6E1B84C7-83AF-4D6E-9AEF-1E924EE8D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732"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123F2063-6058-4927-B049-4D00DC496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691" y="4732538"/>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EAAC74-6B01-4B72-A9DC-5E7235CD7F77}"/>
                </a:ext>
              </a:extLst>
            </p:cNvPr>
            <p:cNvSpPr/>
            <p:nvPr/>
          </p:nvSpPr>
          <p:spPr>
            <a:xfrm>
              <a:off x="1354244" y="5379896"/>
              <a:ext cx="14642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Data Factory</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B19E214-10E6-4C03-9C15-8FE2B4870AD8}"/>
                </a:ext>
              </a:extLst>
            </p:cNvPr>
            <p:cNvSpPr/>
            <p:nvPr/>
          </p:nvSpPr>
          <p:spPr>
            <a:xfrm>
              <a:off x="4437865" y="5401369"/>
              <a:ext cx="1397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ML Pipeline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30" name="Picture 6" descr="See the source image">
              <a:extLst>
                <a:ext uri="{FF2B5EF4-FFF2-40B4-BE49-F238E27FC236}">
                  <a16:creationId xmlns:a16="http://schemas.microsoft.com/office/drawing/2014/main" id="{38DF4E02-EB24-452D-81DB-0D39B4DA6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930" y="4736143"/>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96EEA86-0C18-4C94-8A91-5B6E8DE8544C}"/>
                </a:ext>
              </a:extLst>
            </p:cNvPr>
            <p:cNvSpPr/>
            <p:nvPr/>
          </p:nvSpPr>
          <p:spPr>
            <a:xfrm>
              <a:off x="7364759" y="5379898"/>
              <a:ext cx="168709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DevOps Release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A82AD2C-9132-45D8-A666-7F9189D4C9B7}"/>
                </a:ext>
              </a:extLst>
            </p:cNvPr>
            <p:cNvSpPr/>
            <p:nvPr/>
          </p:nvSpPr>
          <p:spPr>
            <a:xfrm>
              <a:off x="9253751" y="5379897"/>
              <a:ext cx="91222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ML</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912C858-6E6B-4C99-ADCE-15C768D6B21F}"/>
              </a:ext>
            </a:extLst>
          </p:cNvPr>
          <p:cNvGrpSpPr/>
          <p:nvPr/>
        </p:nvGrpSpPr>
        <p:grpSpPr>
          <a:xfrm>
            <a:off x="1445096" y="5642222"/>
            <a:ext cx="8972550" cy="1144528"/>
            <a:chOff x="1445096" y="5642222"/>
            <a:chExt cx="8972550" cy="1144528"/>
          </a:xfrm>
        </p:grpSpPr>
        <p:sp>
          <p:nvSpPr>
            <p:cNvPr id="21" name="Right Brace 20">
              <a:extLst>
                <a:ext uri="{FF2B5EF4-FFF2-40B4-BE49-F238E27FC236}">
                  <a16:creationId xmlns:a16="http://schemas.microsoft.com/office/drawing/2014/main" id="{5A0299B2-995C-4E7A-885E-139462FD42AF}"/>
                </a:ext>
              </a:extLst>
            </p:cNvPr>
            <p:cNvSpPr/>
            <p:nvPr/>
          </p:nvSpPr>
          <p:spPr>
            <a:xfrm rot="5400000">
              <a:off x="5792871" y="1294447"/>
              <a:ext cx="276999" cy="8972550"/>
            </a:xfrm>
            <a:prstGeom prst="rightBrace">
              <a:avLst>
                <a:gd name="adj1" fmla="val 8333"/>
                <a:gd name="adj2" fmla="val 4940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6" descr="See the source image">
              <a:extLst>
                <a:ext uri="{FF2B5EF4-FFF2-40B4-BE49-F238E27FC236}">
                  <a16:creationId xmlns:a16="http://schemas.microsoft.com/office/drawing/2014/main" id="{042CA997-C3BE-4BDB-B875-51DB06A4E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432" y="5940692"/>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1B28E13-D727-4A84-BB80-403FDEE581B4}"/>
                </a:ext>
              </a:extLst>
            </p:cNvPr>
            <p:cNvSpPr/>
            <p:nvPr/>
          </p:nvSpPr>
          <p:spPr>
            <a:xfrm>
              <a:off x="5378386" y="6509751"/>
              <a:ext cx="26968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Azure DevOps (End-to-end lifecycle)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772500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4B052C-7C6A-4D4A-8DAA-D468D1D9B2D4}"/>
              </a:ext>
            </a:extLst>
          </p:cNvPr>
          <p:cNvSpPr/>
          <p:nvPr/>
        </p:nvSpPr>
        <p:spPr>
          <a:xfrm>
            <a:off x="389575" y="101691"/>
            <a:ext cx="807919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AutoMLStep within </a:t>
            </a:r>
            <a:r>
              <a:rPr kumimoji="0" lang="en-US" sz="3600" b="0" i="0" u="none" strike="noStrike" kern="1200" cap="none" spc="-50" normalizeH="0" baseline="0" noProof="0" dirty="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Azure </a:t>
            </a:r>
            <a:r>
              <a:rPr kumimoji="0" lang="en-US" sz="36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ML Pipelines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BE9D5259-AAC4-4AA9-B1D3-0030055BED60}"/>
              </a:ext>
            </a:extLst>
          </p:cNvPr>
          <p:cNvPicPr>
            <a:picLocks noChangeAspect="1"/>
          </p:cNvPicPr>
          <p:nvPr/>
        </p:nvPicPr>
        <p:blipFill>
          <a:blip r:embed="rId3"/>
          <a:stretch>
            <a:fillRect/>
          </a:stretch>
        </p:blipFill>
        <p:spPr>
          <a:xfrm>
            <a:off x="441097" y="4483373"/>
            <a:ext cx="1450048" cy="2231936"/>
          </a:xfrm>
          <a:prstGeom prst="rect">
            <a:avLst/>
          </a:prstGeom>
        </p:spPr>
      </p:pic>
      <p:pic>
        <p:nvPicPr>
          <p:cNvPr id="3" name="Picture 2" descr="See the source image">
            <a:extLst>
              <a:ext uri="{FF2B5EF4-FFF2-40B4-BE49-F238E27FC236}">
                <a16:creationId xmlns:a16="http://schemas.microsoft.com/office/drawing/2014/main" id="{7791079E-C5C1-4379-8588-306545FC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5" y="1081904"/>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09724F-7490-4FDA-A08E-5E391438E710}"/>
              </a:ext>
            </a:extLst>
          </p:cNvPr>
          <p:cNvSpPr/>
          <p:nvPr/>
        </p:nvSpPr>
        <p:spPr>
          <a:xfrm>
            <a:off x="862756" y="1152370"/>
            <a:ext cx="16145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AML Pipelines</a:t>
            </a:r>
          </a:p>
        </p:txBody>
      </p:sp>
      <p:sp>
        <p:nvSpPr>
          <p:cNvPr id="15" name="Rectangle 14">
            <a:extLst>
              <a:ext uri="{FF2B5EF4-FFF2-40B4-BE49-F238E27FC236}">
                <a16:creationId xmlns:a16="http://schemas.microsoft.com/office/drawing/2014/main" id="{5C071EB0-9A6B-468D-9BC5-D47C5FA3FDF3}"/>
              </a:ext>
            </a:extLst>
          </p:cNvPr>
          <p:cNvSpPr/>
          <p:nvPr/>
        </p:nvSpPr>
        <p:spPr>
          <a:xfrm>
            <a:off x="4347239" y="1521702"/>
            <a:ext cx="7737388" cy="36009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AutoMLStep</a:t>
            </a:r>
            <a:r>
              <a:rPr kumimoji="0" lang="en-US" sz="1800" b="0" i="0" u="none" strike="noStrike" kern="1200" cap="none" spc="0" normalizeH="0" baseline="0" noProof="0" dirty="0">
                <a:ln>
                  <a:noFill/>
                </a:ln>
                <a:solidFill>
                  <a:srgbClr val="FFFFFF"/>
                </a:solidFill>
                <a:effectLst/>
                <a:uLnTx/>
                <a:uFillTx/>
                <a:latin typeface="Segoe UI"/>
                <a:ea typeface="+mn-ea"/>
                <a:cs typeface="+mn-cs"/>
              </a:rPr>
              <a:t> provides an easy way to encapsulate AutoML configuration and training code as an </a:t>
            </a:r>
            <a:r>
              <a:rPr kumimoji="0" lang="en-US" sz="1800" b="1" i="0" u="none" strike="noStrike" kern="1200" cap="none" spc="0" normalizeH="0" baseline="0" noProof="0" dirty="0">
                <a:ln>
                  <a:noFill/>
                </a:ln>
                <a:solidFill>
                  <a:srgbClr val="FFFFFF"/>
                </a:solidFill>
                <a:effectLst/>
                <a:uLnTx/>
                <a:uFillTx/>
                <a:latin typeface="Segoe UI"/>
                <a:ea typeface="+mn-ea"/>
                <a:cs typeface="+mn-cs"/>
              </a:rPr>
              <a:t>AML Pipeline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Typical code refactoring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Initial code: </a:t>
            </a:r>
            <a:r>
              <a:rPr kumimoji="0" lang="en-US" sz="1600" b="0" i="0" u="none" strike="noStrike" kern="1200" cap="none" spc="0" normalizeH="0" baseline="0" noProof="0" dirty="0">
                <a:ln>
                  <a:noFill/>
                </a:ln>
                <a:solidFill>
                  <a:srgbClr val="FFFFFF"/>
                </a:solidFill>
                <a:effectLst/>
                <a:uLnTx/>
                <a:uFillTx/>
                <a:latin typeface="Segoe UI"/>
                <a:ea typeface="+mn-ea"/>
                <a:cs typeface="+mn-cs"/>
              </a:rPr>
              <a:t>Explore/define your regular AutoML code in </a:t>
            </a:r>
            <a:r>
              <a:rPr kumimoji="0" lang="en-US" sz="1600" b="1" i="0" u="none" strike="noStrike" kern="1200" cap="none" spc="0" normalizeH="0" baseline="0" noProof="0" dirty="0">
                <a:ln>
                  <a:noFill/>
                </a:ln>
                <a:solidFill>
                  <a:srgbClr val="FFFFFF"/>
                </a:solidFill>
                <a:effectLst/>
                <a:uLnTx/>
                <a:uFillTx/>
                <a:latin typeface="Segoe UI"/>
                <a:ea typeface="+mn-ea"/>
                <a:cs typeface="+mn-cs"/>
              </a:rPr>
              <a:t>Jupyter notebooks</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AML Pipelines</a:t>
            </a:r>
            <a:r>
              <a:rPr kumimoji="0" lang="en-US" sz="1600" b="0" i="0" u="none" strike="noStrike" kern="1200" cap="none" spc="0" normalizeH="0" baseline="0" noProof="0" dirty="0">
                <a:ln>
                  <a:noFill/>
                </a:ln>
                <a:solidFill>
                  <a:srgbClr val="FFFFFF"/>
                </a:solidFill>
                <a:effectLst/>
                <a:uLnTx/>
                <a:uFillTx/>
                <a:latin typeface="Segoe UI"/>
                <a:ea typeface="+mn-ea"/>
                <a:cs typeface="+mn-cs"/>
              </a:rPr>
              <a:t>: Evolve/refactor code into decoupled pieces of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PythonScriptStep</a:t>
            </a:r>
            <a:r>
              <a:rPr kumimoji="0" lang="en-US" sz="1600" b="0" i="0" u="none" strike="noStrike" kern="1200" cap="none" spc="0" normalizeH="0" baseline="0" noProof="0" dirty="0">
                <a:ln>
                  <a:noFill/>
                </a:ln>
                <a:solidFill>
                  <a:srgbClr val="FFFFFF"/>
                </a:solidFill>
                <a:effectLst/>
                <a:uLnTx/>
                <a:uFillTx/>
                <a:latin typeface="Segoe UI"/>
                <a:ea typeface="+mn-ea"/>
                <a:cs typeface="+mn-cs"/>
              </a:rPr>
              <a:t> with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py</a:t>
            </a:r>
            <a:r>
              <a:rPr kumimoji="0" lang="en-US" sz="1600" b="0" i="0" u="none" strike="noStrike" kern="1200" cap="none" spc="0" normalizeH="0" baseline="0" noProof="0" dirty="0">
                <a:ln>
                  <a:noFill/>
                </a:ln>
                <a:solidFill>
                  <a:srgbClr val="FFFFFF"/>
                </a:solidFill>
                <a:effectLst/>
                <a:uLnTx/>
                <a:uFillTx/>
                <a:latin typeface="Segoe UI"/>
                <a:ea typeface="+mn-ea"/>
                <a:cs typeface="+mn-cs"/>
              </a:rPr>
              <a:t> script for each data transforms &amp; AML SDK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AutoMLStep</a:t>
            </a:r>
            <a:r>
              <a:rPr kumimoji="0" lang="en-US" sz="1600" b="0" i="0" u="none" strike="noStrike" kern="1200" cap="none" spc="0" normalizeH="0" baseline="0" noProof="0" dirty="0">
                <a:ln>
                  <a:noFill/>
                </a:ln>
                <a:solidFill>
                  <a:srgbClr val="FFFFFF"/>
                </a:solidFill>
                <a:effectLst/>
                <a:uLnTx/>
                <a:uFillTx/>
                <a:latin typeface="Segoe UI"/>
                <a:ea typeface="+mn-ea"/>
                <a:cs typeface="+mn-cs"/>
              </a:rPr>
              <a:t> for encapsulating AutoML as a pipeline step</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CI/CD for ML</a:t>
            </a:r>
            <a:r>
              <a:rPr kumimoji="0" lang="en-US" sz="1600" b="0" i="0" u="none" strike="noStrike" kern="1200" cap="none" spc="0" normalizeH="0" baseline="0" noProof="0" dirty="0">
                <a:ln>
                  <a:noFill/>
                </a:ln>
                <a:solidFill>
                  <a:srgbClr val="FFFFFF"/>
                </a:solidFill>
                <a:effectLst/>
                <a:uLnTx/>
                <a:uFillTx/>
                <a:latin typeface="Segoe UI"/>
                <a:ea typeface="+mn-ea"/>
                <a:cs typeface="+mn-cs"/>
              </a:rPr>
              <a:t>: Integrate with higher level model lifecycle in Azure DevOps</a:t>
            </a:r>
          </a:p>
        </p:txBody>
      </p:sp>
      <p:pic>
        <p:nvPicPr>
          <p:cNvPr id="16" name="Picture 15">
            <a:extLst>
              <a:ext uri="{FF2B5EF4-FFF2-40B4-BE49-F238E27FC236}">
                <a16:creationId xmlns:a16="http://schemas.microsoft.com/office/drawing/2014/main" id="{59BE38C8-6242-4845-AF13-B3F31EBD339C}"/>
              </a:ext>
            </a:extLst>
          </p:cNvPr>
          <p:cNvPicPr>
            <a:picLocks noChangeAspect="1"/>
          </p:cNvPicPr>
          <p:nvPr/>
        </p:nvPicPr>
        <p:blipFill>
          <a:blip r:embed="rId5"/>
          <a:stretch>
            <a:fillRect/>
          </a:stretch>
        </p:blipFill>
        <p:spPr>
          <a:xfrm>
            <a:off x="441097" y="1922207"/>
            <a:ext cx="2023042" cy="2171700"/>
          </a:xfrm>
          <a:prstGeom prst="rect">
            <a:avLst/>
          </a:prstGeom>
        </p:spPr>
      </p:pic>
      <p:sp>
        <p:nvSpPr>
          <p:cNvPr id="8" name="Rectangle: Rounded Corners 7">
            <a:extLst>
              <a:ext uri="{FF2B5EF4-FFF2-40B4-BE49-F238E27FC236}">
                <a16:creationId xmlns:a16="http://schemas.microsoft.com/office/drawing/2014/main" id="{4ADFCD37-E23D-40CF-8E7E-E025BCEA0112}"/>
              </a:ext>
            </a:extLst>
          </p:cNvPr>
          <p:cNvSpPr/>
          <p:nvPr/>
        </p:nvSpPr>
        <p:spPr bwMode="auto">
          <a:xfrm>
            <a:off x="539248" y="2761672"/>
            <a:ext cx="1840270" cy="36599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920F44CF-7FBE-4C00-9C0F-BC0161868DB7}"/>
              </a:ext>
            </a:extLst>
          </p:cNvPr>
          <p:cNvGrpSpPr/>
          <p:nvPr/>
        </p:nvGrpSpPr>
        <p:grpSpPr>
          <a:xfrm>
            <a:off x="2713288" y="3925571"/>
            <a:ext cx="1270659" cy="600014"/>
            <a:chOff x="2851176" y="2639577"/>
            <a:chExt cx="1270659" cy="600014"/>
          </a:xfrm>
        </p:grpSpPr>
        <p:sp>
          <p:nvSpPr>
            <p:cNvPr id="10" name="Rectangle: Rounded Corners 9">
              <a:extLst>
                <a:ext uri="{FF2B5EF4-FFF2-40B4-BE49-F238E27FC236}">
                  <a16:creationId xmlns:a16="http://schemas.microsoft.com/office/drawing/2014/main" id="{9B8B9BAB-C9CA-4D8E-A6D7-84297F3D5DE6}"/>
                </a:ext>
              </a:extLst>
            </p:cNvPr>
            <p:cNvSpPr/>
            <p:nvPr/>
          </p:nvSpPr>
          <p:spPr bwMode="auto">
            <a:xfrm>
              <a:off x="2851176" y="2639577"/>
              <a:ext cx="1270659" cy="600014"/>
            </a:xfrm>
            <a:prstGeom prst="roundRect">
              <a:avLst/>
            </a:prstGeom>
            <a:solidFill>
              <a:srgbClr val="0179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2131BAD-611D-4AD1-A582-8B4F08D3BFC1}"/>
                </a:ext>
              </a:extLst>
            </p:cNvPr>
            <p:cNvSpPr/>
            <p:nvPr/>
          </p:nvSpPr>
          <p:spPr>
            <a:xfrm>
              <a:off x="3076580" y="2664715"/>
              <a:ext cx="1045255" cy="52322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AutoML training</a:t>
              </a:r>
            </a:p>
          </p:txBody>
        </p:sp>
      </p:grpSp>
      <p:sp>
        <p:nvSpPr>
          <p:cNvPr id="18" name="Rectangle 17">
            <a:extLst>
              <a:ext uri="{FF2B5EF4-FFF2-40B4-BE49-F238E27FC236}">
                <a16:creationId xmlns:a16="http://schemas.microsoft.com/office/drawing/2014/main" id="{1F56BA5C-82D2-4182-9AEA-CE0C9FB67D76}"/>
              </a:ext>
            </a:extLst>
          </p:cNvPr>
          <p:cNvSpPr/>
          <p:nvPr/>
        </p:nvSpPr>
        <p:spPr>
          <a:xfrm>
            <a:off x="348167" y="1685575"/>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Example 1:</a:t>
            </a:r>
          </a:p>
        </p:txBody>
      </p:sp>
      <p:sp>
        <p:nvSpPr>
          <p:cNvPr id="19" name="Rectangle 18">
            <a:extLst>
              <a:ext uri="{FF2B5EF4-FFF2-40B4-BE49-F238E27FC236}">
                <a16:creationId xmlns:a16="http://schemas.microsoft.com/office/drawing/2014/main" id="{8DB1CC2C-6B96-4655-AE0C-283E67931F3A}"/>
              </a:ext>
            </a:extLst>
          </p:cNvPr>
          <p:cNvSpPr/>
          <p:nvPr/>
        </p:nvSpPr>
        <p:spPr>
          <a:xfrm>
            <a:off x="380878" y="4217413"/>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Example 2:</a:t>
            </a:r>
          </a:p>
        </p:txBody>
      </p:sp>
      <p:sp>
        <p:nvSpPr>
          <p:cNvPr id="20" name="Rectangle 19">
            <a:extLst>
              <a:ext uri="{FF2B5EF4-FFF2-40B4-BE49-F238E27FC236}">
                <a16:creationId xmlns:a16="http://schemas.microsoft.com/office/drawing/2014/main" id="{30A06505-D8F6-42FA-8264-BCE9D9991AF3}"/>
              </a:ext>
            </a:extLst>
          </p:cNvPr>
          <p:cNvSpPr/>
          <p:nvPr/>
        </p:nvSpPr>
        <p:spPr>
          <a:xfrm>
            <a:off x="465018" y="2554351"/>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179D4"/>
                </a:solidFill>
                <a:effectLst/>
                <a:uLnTx/>
                <a:uFillTx/>
                <a:latin typeface="Segoe UI"/>
                <a:ea typeface="+mn-ea"/>
                <a:cs typeface="+mn-cs"/>
              </a:rPr>
              <a:t>AutoMLStep</a:t>
            </a:r>
          </a:p>
        </p:txBody>
      </p:sp>
      <p:pic>
        <p:nvPicPr>
          <p:cNvPr id="21" name="Picture 6" descr="See the source image">
            <a:extLst>
              <a:ext uri="{FF2B5EF4-FFF2-40B4-BE49-F238E27FC236}">
                <a16:creationId xmlns:a16="http://schemas.microsoft.com/office/drawing/2014/main" id="{A53494D6-0EAD-48A6-8E11-C851BBC5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760" y="5836783"/>
            <a:ext cx="576376" cy="5763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ee the source image">
            <a:extLst>
              <a:ext uri="{FF2B5EF4-FFF2-40B4-BE49-F238E27FC236}">
                <a16:creationId xmlns:a16="http://schemas.microsoft.com/office/drawing/2014/main" id="{A7C9357A-0100-4DB9-BD17-157D82230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631" y="5836784"/>
            <a:ext cx="578812" cy="578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75DFEE4-5ADA-4FB7-ACDD-BB9E1ECD61DC}"/>
              </a:ext>
            </a:extLst>
          </p:cNvPr>
          <p:cNvPicPr>
            <a:picLocks noChangeAspect="1"/>
          </p:cNvPicPr>
          <p:nvPr/>
        </p:nvPicPr>
        <p:blipFill>
          <a:blip r:embed="rId7"/>
          <a:stretch>
            <a:fillRect/>
          </a:stretch>
        </p:blipFill>
        <p:spPr>
          <a:xfrm>
            <a:off x="4989454" y="5836783"/>
            <a:ext cx="590984" cy="573343"/>
          </a:xfrm>
          <a:prstGeom prst="rect">
            <a:avLst/>
          </a:prstGeom>
        </p:spPr>
      </p:pic>
      <p:sp>
        <p:nvSpPr>
          <p:cNvPr id="24" name="Arrow: Chevron 23">
            <a:extLst>
              <a:ext uri="{FF2B5EF4-FFF2-40B4-BE49-F238E27FC236}">
                <a16:creationId xmlns:a16="http://schemas.microsoft.com/office/drawing/2014/main" id="{8DD47932-0D08-4B87-A035-9591C36DF251}"/>
              </a:ext>
            </a:extLst>
          </p:cNvPr>
          <p:cNvSpPr/>
          <p:nvPr/>
        </p:nvSpPr>
        <p:spPr bwMode="auto">
          <a:xfrm>
            <a:off x="6168737"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Chevron 25">
            <a:extLst>
              <a:ext uri="{FF2B5EF4-FFF2-40B4-BE49-F238E27FC236}">
                <a16:creationId xmlns:a16="http://schemas.microsoft.com/office/drawing/2014/main" id="{01CF8E20-A8AF-499D-A086-AC9FD6BCEC39}"/>
              </a:ext>
            </a:extLst>
          </p:cNvPr>
          <p:cNvSpPr/>
          <p:nvPr/>
        </p:nvSpPr>
        <p:spPr bwMode="auto">
          <a:xfrm>
            <a:off x="8583453"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8DE89D49-4D59-4BC5-A5DE-864CAC3D3943}"/>
              </a:ext>
            </a:extLst>
          </p:cNvPr>
          <p:cNvSpPr/>
          <p:nvPr/>
        </p:nvSpPr>
        <p:spPr>
          <a:xfrm>
            <a:off x="5100711"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1.</a:t>
            </a:r>
          </a:p>
        </p:txBody>
      </p:sp>
      <p:sp>
        <p:nvSpPr>
          <p:cNvPr id="28" name="Rectangle 27">
            <a:extLst>
              <a:ext uri="{FF2B5EF4-FFF2-40B4-BE49-F238E27FC236}">
                <a16:creationId xmlns:a16="http://schemas.microsoft.com/office/drawing/2014/main" id="{8BF26145-15A6-4723-B94D-E9A06508A4BB}"/>
              </a:ext>
            </a:extLst>
          </p:cNvPr>
          <p:cNvSpPr/>
          <p:nvPr/>
        </p:nvSpPr>
        <p:spPr>
          <a:xfrm>
            <a:off x="7405299"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2.</a:t>
            </a:r>
          </a:p>
        </p:txBody>
      </p:sp>
      <p:sp>
        <p:nvSpPr>
          <p:cNvPr id="29" name="Rectangle 28">
            <a:extLst>
              <a:ext uri="{FF2B5EF4-FFF2-40B4-BE49-F238E27FC236}">
                <a16:creationId xmlns:a16="http://schemas.microsoft.com/office/drawing/2014/main" id="{AA2EA3FC-EF24-4D49-ADC7-E692F09B80EB}"/>
              </a:ext>
            </a:extLst>
          </p:cNvPr>
          <p:cNvSpPr/>
          <p:nvPr/>
        </p:nvSpPr>
        <p:spPr>
          <a:xfrm>
            <a:off x="9755343"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3.</a:t>
            </a:r>
          </a:p>
        </p:txBody>
      </p:sp>
      <p:sp>
        <p:nvSpPr>
          <p:cNvPr id="30" name="Rectangle: Rounded Corners 29">
            <a:extLst>
              <a:ext uri="{FF2B5EF4-FFF2-40B4-BE49-F238E27FC236}">
                <a16:creationId xmlns:a16="http://schemas.microsoft.com/office/drawing/2014/main" id="{78B6BA42-0B09-4DAE-BAE3-D98B773405E9}"/>
              </a:ext>
            </a:extLst>
          </p:cNvPr>
          <p:cNvSpPr/>
          <p:nvPr/>
        </p:nvSpPr>
        <p:spPr bwMode="auto">
          <a:xfrm>
            <a:off x="735523" y="6487687"/>
            <a:ext cx="556182" cy="13132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49" name="Connector: Elbow 2048">
            <a:extLst>
              <a:ext uri="{FF2B5EF4-FFF2-40B4-BE49-F238E27FC236}">
                <a16:creationId xmlns:a16="http://schemas.microsoft.com/office/drawing/2014/main" id="{ED071DD5-9F20-47ED-A5F4-326966C40F00}"/>
              </a:ext>
            </a:extLst>
          </p:cNvPr>
          <p:cNvCxnSpPr>
            <a:stCxn id="8" idx="3"/>
            <a:endCxn id="10" idx="0"/>
          </p:cNvCxnSpPr>
          <p:nvPr/>
        </p:nvCxnSpPr>
        <p:spPr>
          <a:xfrm>
            <a:off x="2379518" y="2944668"/>
            <a:ext cx="969100" cy="98090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2D83EE8-E2F1-406D-93AB-2D9B612C9705}"/>
              </a:ext>
            </a:extLst>
          </p:cNvPr>
          <p:cNvCxnSpPr>
            <a:cxnSpLocks/>
            <a:stCxn id="30" idx="3"/>
            <a:endCxn id="10" idx="2"/>
          </p:cNvCxnSpPr>
          <p:nvPr/>
        </p:nvCxnSpPr>
        <p:spPr>
          <a:xfrm flipV="1">
            <a:off x="1291705" y="4525585"/>
            <a:ext cx="2056913" cy="202776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81F012E-5AA6-41BA-9F6F-C7B25DC89103}"/>
              </a:ext>
            </a:extLst>
          </p:cNvPr>
          <p:cNvSpPr/>
          <p:nvPr/>
        </p:nvSpPr>
        <p:spPr>
          <a:xfrm>
            <a:off x="4631408" y="5397705"/>
            <a:ext cx="133927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AutoML)</a:t>
            </a:r>
          </a:p>
        </p:txBody>
      </p:sp>
      <p:sp>
        <p:nvSpPr>
          <p:cNvPr id="39" name="Rectangle 38">
            <a:extLst>
              <a:ext uri="{FF2B5EF4-FFF2-40B4-BE49-F238E27FC236}">
                <a16:creationId xmlns:a16="http://schemas.microsoft.com/office/drawing/2014/main" id="{DA5201DA-9594-4F1F-A35D-4A0D052F69A8}"/>
              </a:ext>
            </a:extLst>
          </p:cNvPr>
          <p:cNvSpPr/>
          <p:nvPr/>
        </p:nvSpPr>
        <p:spPr>
          <a:xfrm>
            <a:off x="6758775" y="5390194"/>
            <a:ext cx="167328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Componentization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ML Pipelines)</a:t>
            </a:r>
          </a:p>
        </p:txBody>
      </p:sp>
      <p:sp>
        <p:nvSpPr>
          <p:cNvPr id="40" name="Rectangle 39">
            <a:extLst>
              <a:ext uri="{FF2B5EF4-FFF2-40B4-BE49-F238E27FC236}">
                <a16:creationId xmlns:a16="http://schemas.microsoft.com/office/drawing/2014/main" id="{C31DBCA9-5537-4196-BB14-9A394A1CE398}"/>
              </a:ext>
            </a:extLst>
          </p:cNvPr>
          <p:cNvSpPr/>
          <p:nvPr/>
        </p:nvSpPr>
        <p:spPr>
          <a:xfrm>
            <a:off x="9255929" y="5397705"/>
            <a:ext cx="131901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CI/CD lifecycle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DevOps)</a:t>
            </a:r>
          </a:p>
        </p:txBody>
      </p:sp>
      <p:sp>
        <p:nvSpPr>
          <p:cNvPr id="41" name="Rectangle 40">
            <a:extLst>
              <a:ext uri="{FF2B5EF4-FFF2-40B4-BE49-F238E27FC236}">
                <a16:creationId xmlns:a16="http://schemas.microsoft.com/office/drawing/2014/main" id="{3961D990-2B93-46F3-B1E3-66722F3B4FF5}"/>
              </a:ext>
            </a:extLst>
          </p:cNvPr>
          <p:cNvSpPr/>
          <p:nvPr/>
        </p:nvSpPr>
        <p:spPr>
          <a:xfrm>
            <a:off x="439913" y="6284319"/>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179D4"/>
                </a:solidFill>
                <a:effectLst/>
                <a:uLnTx/>
                <a:uFillTx/>
                <a:latin typeface="Segoe UI"/>
                <a:ea typeface="+mn-ea"/>
                <a:cs typeface="+mn-cs"/>
              </a:rPr>
              <a:t>AutoMLStep</a:t>
            </a:r>
          </a:p>
        </p:txBody>
      </p:sp>
    </p:spTree>
    <p:extLst>
      <p:ext uri="{BB962C8B-B14F-4D97-AF65-F5344CB8AC3E}">
        <p14:creationId xmlns:p14="http://schemas.microsoft.com/office/powerpoint/2010/main" val="10869539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854E-6178-47ED-AEC9-4EF4D59BD95E}"/>
              </a:ext>
            </a:extLst>
          </p:cNvPr>
          <p:cNvSpPr>
            <a:spLocks noGrp="1"/>
          </p:cNvSpPr>
          <p:nvPr>
            <p:ph type="title"/>
          </p:nvPr>
        </p:nvSpPr>
        <p:spPr/>
        <p:txBody>
          <a:bodyPr/>
          <a:lstStyle/>
          <a:p>
            <a:r>
              <a:rPr lang="en-US"/>
              <a:t>Automated ML Data Requirements</a:t>
            </a:r>
          </a:p>
        </p:txBody>
      </p:sp>
      <p:grpSp>
        <p:nvGrpSpPr>
          <p:cNvPr id="13" name="Group 12">
            <a:extLst>
              <a:ext uri="{FF2B5EF4-FFF2-40B4-BE49-F238E27FC236}">
                <a16:creationId xmlns:a16="http://schemas.microsoft.com/office/drawing/2014/main" id="{CDA82BBB-1068-4496-A0D6-2711ACB787A5}"/>
              </a:ext>
            </a:extLst>
          </p:cNvPr>
          <p:cNvGrpSpPr/>
          <p:nvPr/>
        </p:nvGrpSpPr>
        <p:grpSpPr>
          <a:xfrm>
            <a:off x="1145332" y="1172048"/>
            <a:ext cx="3745758" cy="4693114"/>
            <a:chOff x="426424" y="1462133"/>
            <a:chExt cx="3745758" cy="4693114"/>
          </a:xfrm>
        </p:grpSpPr>
        <p:pic>
          <p:nvPicPr>
            <p:cNvPr id="12" name="Graphic 11" descr="Database">
              <a:extLst>
                <a:ext uri="{FF2B5EF4-FFF2-40B4-BE49-F238E27FC236}">
                  <a16:creationId xmlns:a16="http://schemas.microsoft.com/office/drawing/2014/main" id="{60C1637E-7619-4477-B53F-C6819F107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082" y="1462133"/>
              <a:ext cx="914400" cy="914400"/>
            </a:xfrm>
            <a:prstGeom prst="rect">
              <a:avLst/>
            </a:prstGeom>
          </p:spPr>
        </p:pic>
        <p:pic>
          <p:nvPicPr>
            <p:cNvPr id="11" name="Graphic 10" descr="Database">
              <a:extLst>
                <a:ext uri="{FF2B5EF4-FFF2-40B4-BE49-F238E27FC236}">
                  <a16:creationId xmlns:a16="http://schemas.microsoft.com/office/drawing/2014/main" id="{FC8C6D1A-4A13-4784-99C9-7C6668CD5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95037">
              <a:off x="1364233" y="2005311"/>
              <a:ext cx="914400" cy="914400"/>
            </a:xfrm>
            <a:prstGeom prst="rect">
              <a:avLst/>
            </a:prstGeom>
          </p:spPr>
        </p:pic>
        <p:pic>
          <p:nvPicPr>
            <p:cNvPr id="7" name="Graphic 6" descr="Database">
              <a:extLst>
                <a:ext uri="{FF2B5EF4-FFF2-40B4-BE49-F238E27FC236}">
                  <a16:creationId xmlns:a16="http://schemas.microsoft.com/office/drawing/2014/main" id="{4A061120-D9FA-456F-AC6A-B5CEF0DAB7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908422">
              <a:off x="642522" y="1928611"/>
              <a:ext cx="914400" cy="914400"/>
            </a:xfrm>
            <a:prstGeom prst="rect">
              <a:avLst/>
            </a:prstGeom>
          </p:spPr>
        </p:pic>
        <p:pic>
          <p:nvPicPr>
            <p:cNvPr id="9" name="Graphic 8" descr="Filter">
              <a:extLst>
                <a:ext uri="{FF2B5EF4-FFF2-40B4-BE49-F238E27FC236}">
                  <a16:creationId xmlns:a16="http://schemas.microsoft.com/office/drawing/2014/main" id="{01893830-63ED-41A6-853D-BD0BE711B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424" y="2475964"/>
              <a:ext cx="2222360" cy="1700265"/>
            </a:xfrm>
            <a:prstGeom prst="rect">
              <a:avLst/>
            </a:prstGeom>
          </p:spPr>
        </p:pic>
        <p:pic>
          <p:nvPicPr>
            <p:cNvPr id="4" name="Graphic 3" descr="Table">
              <a:extLst>
                <a:ext uri="{FF2B5EF4-FFF2-40B4-BE49-F238E27FC236}">
                  <a16:creationId xmlns:a16="http://schemas.microsoft.com/office/drawing/2014/main" id="{81212FFF-4E95-404F-80E0-34FCD45D86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386" y="3108451"/>
              <a:ext cx="3046796" cy="3046796"/>
            </a:xfrm>
            <a:prstGeom prst="rect">
              <a:avLst/>
            </a:prstGeom>
          </p:spPr>
        </p:pic>
      </p:grpSp>
      <p:sp>
        <p:nvSpPr>
          <p:cNvPr id="14" name="TextBox 13">
            <a:extLst>
              <a:ext uri="{FF2B5EF4-FFF2-40B4-BE49-F238E27FC236}">
                <a16:creationId xmlns:a16="http://schemas.microsoft.com/office/drawing/2014/main" id="{2D5C533C-9B4A-485B-963C-64A5620E8B0C}"/>
              </a:ext>
            </a:extLst>
          </p:cNvPr>
          <p:cNvSpPr txBox="1"/>
          <p:nvPr/>
        </p:nvSpPr>
        <p:spPr>
          <a:xfrm>
            <a:off x="6835928" y="2475964"/>
            <a:ext cx="5070191" cy="318548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 single source for training: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Tabular and flat data</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Sources: local upload, blob, </a:t>
            </a:r>
            <a:r>
              <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datalake</a:t>
            </a: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Azure SQL Database, web source (ex. Dataset files at GitHub), or anything in a Pandas </a:t>
            </a:r>
            <a:r>
              <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dataframe</a:t>
            </a: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573293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CCDFC3-DCD3-443F-9C84-40D146D329C5}"/>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Data</a:t>
            </a:r>
          </a:p>
        </p:txBody>
      </p:sp>
      <p:sp>
        <p:nvSpPr>
          <p:cNvPr id="13" name="Text Placeholder 3">
            <a:extLst>
              <a:ext uri="{FF2B5EF4-FFF2-40B4-BE49-F238E27FC236}">
                <a16:creationId xmlns:a16="http://schemas.microsoft.com/office/drawing/2014/main" id="{6DF56B5A-9F89-462B-8975-AE9E16ADF8D5}"/>
              </a:ext>
            </a:extLst>
          </p:cNvPr>
          <p:cNvSpPr>
            <a:spLocks noGrp="1"/>
          </p:cNvSpPr>
          <p:nvPr>
            <p:ph type="body" sz="quarter" idx="10"/>
          </p:nvPr>
        </p:nvSpPr>
        <p:spPr>
          <a:xfrm>
            <a:off x="584200" y="3535540"/>
            <a:ext cx="4162425" cy="1218795"/>
          </a:xfrm>
        </p:spPr>
        <p:txBody>
          <a:bodyPr/>
          <a:lstStyle/>
          <a:p>
            <a:pPr marL="457200" indent="-457200">
              <a:buFont typeface="Arial" panose="020B0604020202020204" pitchFamily="34" charset="0"/>
              <a:buChar char="•"/>
            </a:pPr>
            <a:r>
              <a:rPr lang="en-US">
                <a:solidFill>
                  <a:schemeClr val="tx2"/>
                </a:solidFill>
              </a:rPr>
              <a:t>[New] </a:t>
            </a:r>
            <a:r>
              <a:rPr lang="en-US"/>
              <a:t>Large data</a:t>
            </a:r>
          </a:p>
          <a:p>
            <a:pPr marL="457200" indent="-457200">
              <a:buFont typeface="Arial" panose="020B0604020202020204" pitchFamily="34" charset="0"/>
              <a:buChar char="•"/>
            </a:pPr>
            <a:r>
              <a:rPr lang="en-US">
                <a:solidFill>
                  <a:schemeClr val="tx2"/>
                </a:solidFill>
              </a:rPr>
              <a:t>[New] </a:t>
            </a:r>
            <a:r>
              <a:rPr lang="en-US"/>
              <a:t>Azure Open Datasets</a:t>
            </a:r>
          </a:p>
          <a:p>
            <a:pPr marL="457200" indent="-457200">
              <a:buFont typeface="Arial" panose="020B0604020202020204" pitchFamily="34" charset="0"/>
              <a:buChar char="•"/>
            </a:pPr>
            <a:r>
              <a:rPr lang="en-US"/>
              <a:t>Data Guardrails</a:t>
            </a:r>
          </a:p>
          <a:p>
            <a:pPr marL="342900" indent="-34290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AB273C85-E392-4C99-AEAD-A0787D96254E}"/>
              </a:ext>
            </a:extLst>
          </p:cNvPr>
          <p:cNvPicPr>
            <a:picLocks noChangeAspect="1"/>
          </p:cNvPicPr>
          <p:nvPr/>
        </p:nvPicPr>
        <p:blipFill>
          <a:blip r:embed="rId3"/>
          <a:stretch>
            <a:fillRect/>
          </a:stretch>
        </p:blipFill>
        <p:spPr>
          <a:xfrm>
            <a:off x="6915671" y="1639813"/>
            <a:ext cx="3578374" cy="3578374"/>
          </a:xfrm>
          <a:prstGeom prst="rect">
            <a:avLst/>
          </a:prstGeom>
        </p:spPr>
      </p:pic>
    </p:spTree>
    <p:extLst>
      <p:ext uri="{BB962C8B-B14F-4D97-AF65-F5344CB8AC3E}">
        <p14:creationId xmlns:p14="http://schemas.microsoft.com/office/powerpoint/2010/main" val="17960605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A15C7-F144-40DB-AE49-C209D72F74C8}"/>
              </a:ext>
            </a:extLst>
          </p:cNvPr>
          <p:cNvPicPr>
            <a:picLocks noChangeAspect="1"/>
          </p:cNvPicPr>
          <p:nvPr/>
        </p:nvPicPr>
        <p:blipFill>
          <a:blip r:embed="rId3"/>
          <a:stretch>
            <a:fillRect/>
          </a:stretch>
        </p:blipFill>
        <p:spPr>
          <a:xfrm>
            <a:off x="6397560" y="941574"/>
            <a:ext cx="4491317" cy="4491317"/>
          </a:xfrm>
          <a:prstGeom prst="rect">
            <a:avLst/>
          </a:prstGeom>
          <a:noFill/>
        </p:spPr>
      </p:pic>
      <p:sp>
        <p:nvSpPr>
          <p:cNvPr id="3" name="Title 2">
            <a:extLst>
              <a:ext uri="{FF2B5EF4-FFF2-40B4-BE49-F238E27FC236}">
                <a16:creationId xmlns:a16="http://schemas.microsoft.com/office/drawing/2014/main" id="{D7CCDFC3-DCD3-443F-9C84-40D146D329C5}"/>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Featurization</a:t>
            </a:r>
          </a:p>
        </p:txBody>
      </p:sp>
      <p:sp>
        <p:nvSpPr>
          <p:cNvPr id="13" name="Text Placeholder 3">
            <a:extLst>
              <a:ext uri="{FF2B5EF4-FFF2-40B4-BE49-F238E27FC236}">
                <a16:creationId xmlns:a16="http://schemas.microsoft.com/office/drawing/2014/main" id="{6DF56B5A-9F89-462B-8975-AE9E16ADF8D5}"/>
              </a:ext>
            </a:extLst>
          </p:cNvPr>
          <p:cNvSpPr>
            <a:spLocks noGrp="1"/>
          </p:cNvSpPr>
          <p:nvPr>
            <p:ph type="body" sz="quarter" idx="10"/>
          </p:nvPr>
        </p:nvSpPr>
        <p:spPr>
          <a:xfrm>
            <a:off x="584200" y="3535540"/>
            <a:ext cx="4626039" cy="2132892"/>
          </a:xfrm>
        </p:spPr>
        <p:txBody>
          <a:bodyPr/>
          <a:lstStyle/>
          <a:p>
            <a:pPr marL="342900" indent="-342900">
              <a:buFont typeface="Arial" panose="020B0604020202020204" pitchFamily="34" charset="0"/>
              <a:buChar char="•"/>
            </a:pPr>
            <a:r>
              <a:rPr lang="en-US">
                <a:solidFill>
                  <a:schemeClr val="tx2"/>
                </a:solidFill>
              </a:rPr>
              <a:t>[New] </a:t>
            </a:r>
            <a:r>
              <a:rPr lang="en-US"/>
              <a:t>Deep Learning</a:t>
            </a:r>
          </a:p>
          <a:p>
            <a:pPr marL="342900" indent="-342900">
              <a:buFont typeface="Arial" panose="020B0604020202020204" pitchFamily="34" charset="0"/>
              <a:buChar char="•"/>
            </a:pPr>
            <a:r>
              <a:rPr lang="en-US">
                <a:solidFill>
                  <a:schemeClr val="tx2"/>
                </a:solidFill>
              </a:rPr>
              <a:t>[New] </a:t>
            </a:r>
            <a:r>
              <a:rPr lang="en-US"/>
              <a:t>Custom Featurization</a:t>
            </a:r>
          </a:p>
          <a:p>
            <a:pPr marL="342900" indent="-342900">
              <a:buFont typeface="Arial" panose="020B0604020202020204" pitchFamily="34" charset="0"/>
              <a:buChar char="•"/>
            </a:pPr>
            <a:r>
              <a:rPr lang="en-US"/>
              <a:t>Automatically engineer features</a:t>
            </a:r>
          </a:p>
          <a:p>
            <a:pPr marL="342900" indent="-342900">
              <a:buFont typeface="Arial" panose="020B0604020202020204" pitchFamily="34" charset="0"/>
              <a:buChar char="•"/>
            </a:pPr>
            <a:r>
              <a:rPr lang="en-US"/>
              <a:t>Automated pre-processing of data</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0934829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42BC9A-2BC3-4265-8385-DC07DCBB8E20}"/>
              </a:ext>
            </a:extLst>
          </p:cNvPr>
          <p:cNvSpPr>
            <a:spLocks noGrp="1"/>
          </p:cNvSpPr>
          <p:nvPr>
            <p:ph type="body" sz="quarter" idx="10"/>
          </p:nvPr>
        </p:nvSpPr>
        <p:spPr>
          <a:xfrm>
            <a:off x="437318" y="2139702"/>
            <a:ext cx="6232423" cy="3145605"/>
          </a:xfrm>
        </p:spPr>
        <p:txBody>
          <a:bodyPr/>
          <a:lstStyle/>
          <a:p>
            <a:pPr marL="457200" indent="-457200">
              <a:buFont typeface="Arial" panose="020B0604020202020204" pitchFamily="34" charset="0"/>
              <a:buChar char="•"/>
            </a:pPr>
            <a:r>
              <a:rPr lang="en-US" dirty="0"/>
              <a:t>Current ML Tasks supported:</a:t>
            </a:r>
          </a:p>
          <a:p>
            <a:pPr marL="681297" lvl="1" indent="-457200">
              <a:buFont typeface="Courier New" panose="02070309020205020404" pitchFamily="49" charset="0"/>
              <a:buChar char="o"/>
            </a:pPr>
            <a:r>
              <a:rPr lang="en-US" dirty="0"/>
              <a:t>Classification</a:t>
            </a:r>
          </a:p>
          <a:p>
            <a:pPr marL="681297" lvl="1" indent="-457200">
              <a:buFont typeface="Courier New" panose="02070309020205020404" pitchFamily="49" charset="0"/>
              <a:buChar char="o"/>
            </a:pPr>
            <a:r>
              <a:rPr lang="en-US" dirty="0"/>
              <a:t>Regression</a:t>
            </a:r>
          </a:p>
          <a:p>
            <a:pPr marL="681297" lvl="1" indent="-457200">
              <a:buFont typeface="Courier New" panose="02070309020205020404" pitchFamily="49" charset="0"/>
              <a:buChar char="o"/>
            </a:pPr>
            <a:r>
              <a:rPr lang="en-US" dirty="0"/>
              <a:t>Time-Series Forecast</a:t>
            </a:r>
          </a:p>
          <a:p>
            <a:pPr marL="457200" indent="-457200">
              <a:buFont typeface="Arial" panose="020B0604020202020204" pitchFamily="34" charset="0"/>
              <a:buChar char="•"/>
            </a:pPr>
            <a:r>
              <a:rPr lang="en-US" dirty="0">
                <a:solidFill>
                  <a:schemeClr val="tx2"/>
                </a:solidFill>
              </a:rPr>
              <a:t>[New] </a:t>
            </a:r>
            <a:r>
              <a:rPr lang="en-US" dirty="0"/>
              <a:t>Additional Forecasting Learners</a:t>
            </a:r>
          </a:p>
          <a:p>
            <a:pPr marL="457200" indent="-457200">
              <a:buFont typeface="Arial" panose="020B0604020202020204" pitchFamily="34" charset="0"/>
              <a:buChar char="•"/>
            </a:pPr>
            <a:r>
              <a:rPr lang="en-US" dirty="0">
                <a:solidFill>
                  <a:schemeClr val="tx2"/>
                </a:solidFill>
              </a:rPr>
              <a:t>[New] </a:t>
            </a:r>
            <a:r>
              <a:rPr lang="en-US" dirty="0"/>
              <a:t>’Many Models’</a:t>
            </a:r>
          </a:p>
          <a:p>
            <a:pPr marL="681297" lvl="1" indent="-457200">
              <a:buFont typeface="Courier New" panose="02070309020205020404" pitchFamily="49" charset="0"/>
              <a:buChar char="o"/>
            </a:pPr>
            <a:endParaRPr lang="en-US" dirty="0"/>
          </a:p>
        </p:txBody>
      </p:sp>
      <p:sp>
        <p:nvSpPr>
          <p:cNvPr id="3" name="Title 2">
            <a:extLst>
              <a:ext uri="{FF2B5EF4-FFF2-40B4-BE49-F238E27FC236}">
                <a16:creationId xmlns:a16="http://schemas.microsoft.com/office/drawing/2014/main" id="{BFDDCEC9-D2F3-45B6-AB81-5A8F207FEF88}"/>
              </a:ext>
            </a:extLst>
          </p:cNvPr>
          <p:cNvSpPr>
            <a:spLocks noGrp="1"/>
          </p:cNvSpPr>
          <p:nvPr>
            <p:ph type="title"/>
          </p:nvPr>
        </p:nvSpPr>
        <p:spPr>
          <a:xfrm>
            <a:off x="434798" y="411408"/>
            <a:ext cx="11336039" cy="739343"/>
          </a:xfrm>
        </p:spPr>
        <p:txBody>
          <a:bodyPr/>
          <a:lstStyle/>
          <a:p>
            <a:r>
              <a:rPr lang="en-US"/>
              <a:t>Training</a:t>
            </a:r>
          </a:p>
        </p:txBody>
      </p:sp>
      <p:pic>
        <p:nvPicPr>
          <p:cNvPr id="4" name="Graphic 3" descr="Brain">
            <a:extLst>
              <a:ext uri="{FF2B5EF4-FFF2-40B4-BE49-F238E27FC236}">
                <a16:creationId xmlns:a16="http://schemas.microsoft.com/office/drawing/2014/main" id="{E642EEC6-64BA-4298-8A9F-E30B7E49A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4541" y="1330045"/>
            <a:ext cx="4308207" cy="4308207"/>
          </a:xfrm>
          <a:prstGeom prst="rect">
            <a:avLst/>
          </a:prstGeom>
        </p:spPr>
      </p:pic>
    </p:spTree>
    <p:extLst>
      <p:ext uri="{BB962C8B-B14F-4D97-AF65-F5344CB8AC3E}">
        <p14:creationId xmlns:p14="http://schemas.microsoft.com/office/powerpoint/2010/main" val="32712882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Graphic 5" descr="Research">
            <a:extLst>
              <a:ext uri="{FF2B5EF4-FFF2-40B4-BE49-F238E27FC236}">
                <a16:creationId xmlns:a16="http://schemas.microsoft.com/office/drawing/2014/main" id="{02EEBED0-59DF-4E5F-9A88-00A4BD8331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9553" y="1162423"/>
            <a:ext cx="4948518" cy="4948518"/>
          </a:xfrm>
          <a:prstGeom prst="rect">
            <a:avLst/>
          </a:prstGeom>
        </p:spPr>
      </p:pic>
      <p:sp>
        <p:nvSpPr>
          <p:cNvPr id="3" name="Title 2">
            <a:extLst>
              <a:ext uri="{FF2B5EF4-FFF2-40B4-BE49-F238E27FC236}">
                <a16:creationId xmlns:a16="http://schemas.microsoft.com/office/drawing/2014/main" id="{BFDDCEC9-D2F3-45B6-AB81-5A8F207FEF88}"/>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Interpretability</a:t>
            </a:r>
          </a:p>
        </p:txBody>
      </p:sp>
      <p:sp>
        <p:nvSpPr>
          <p:cNvPr id="2" name="Text Placeholder 1">
            <a:extLst>
              <a:ext uri="{FF2B5EF4-FFF2-40B4-BE49-F238E27FC236}">
                <a16:creationId xmlns:a16="http://schemas.microsoft.com/office/drawing/2014/main" id="{DF42BC9A-2BC3-4265-8385-DC07DCBB8E20}"/>
              </a:ext>
            </a:extLst>
          </p:cNvPr>
          <p:cNvSpPr>
            <a:spLocks noGrp="1"/>
          </p:cNvSpPr>
          <p:nvPr>
            <p:ph type="body" sz="quarter" idx="10"/>
          </p:nvPr>
        </p:nvSpPr>
        <p:spPr>
          <a:xfrm>
            <a:off x="584200" y="3535540"/>
            <a:ext cx="4162425" cy="2733497"/>
          </a:xfrm>
          <a:prstGeom prst="rect">
            <a:avLst/>
          </a:prstGeom>
        </p:spPr>
        <p:txBody>
          <a:bodyPr wrap="square">
            <a:normAutofit/>
          </a:bodyPr>
          <a:lstStyle/>
          <a:p>
            <a:pPr marL="457200" indent="-457200">
              <a:spcAft>
                <a:spcPts val="600"/>
              </a:spcAft>
              <a:buFont typeface="Arial" panose="020B0604020202020204" pitchFamily="34" charset="0"/>
              <a:buChar char="•"/>
            </a:pPr>
            <a:r>
              <a:rPr lang="en-US">
                <a:solidFill>
                  <a:schemeClr val="tx2"/>
                </a:solidFill>
              </a:rPr>
              <a:t>[New] </a:t>
            </a:r>
            <a:r>
              <a:rPr lang="en-US"/>
              <a:t>Interpretability Dashboard</a:t>
            </a:r>
          </a:p>
          <a:p>
            <a:pPr marL="457200" indent="-457200">
              <a:spcAft>
                <a:spcPts val="600"/>
              </a:spcAft>
              <a:buFont typeface="Arial" panose="020B0604020202020204" pitchFamily="34" charset="0"/>
              <a:buChar char="•"/>
            </a:pPr>
            <a:r>
              <a:rPr lang="en-US"/>
              <a:t>Transparent modeling process</a:t>
            </a:r>
          </a:p>
          <a:p>
            <a:pPr marL="457200" indent="-457200">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32756250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02F9B8-F8D8-42BC-90C6-A76FB4F3556F}"/>
              </a:ext>
            </a:extLst>
          </p:cNvPr>
          <p:cNvPicPr>
            <a:picLocks noChangeAspect="1"/>
          </p:cNvPicPr>
          <p:nvPr/>
        </p:nvPicPr>
        <p:blipFill>
          <a:blip r:embed="rId2"/>
          <a:stretch>
            <a:fillRect/>
          </a:stretch>
        </p:blipFill>
        <p:spPr>
          <a:xfrm>
            <a:off x="0" y="968414"/>
            <a:ext cx="12192000" cy="4921171"/>
          </a:xfrm>
          <a:prstGeom prst="rect">
            <a:avLst/>
          </a:prstGeom>
        </p:spPr>
      </p:pic>
    </p:spTree>
    <p:extLst>
      <p:ext uri="{BB962C8B-B14F-4D97-AF65-F5344CB8AC3E}">
        <p14:creationId xmlns:p14="http://schemas.microsoft.com/office/powerpoint/2010/main" val="12954741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43E88B-6189-4A75-B939-29970B7C27FD}"/>
              </a:ext>
            </a:extLst>
          </p:cNvPr>
          <p:cNvPicPr>
            <a:picLocks noChangeAspect="1"/>
          </p:cNvPicPr>
          <p:nvPr/>
        </p:nvPicPr>
        <p:blipFill>
          <a:blip r:embed="rId2"/>
          <a:stretch>
            <a:fillRect/>
          </a:stretch>
        </p:blipFill>
        <p:spPr>
          <a:xfrm>
            <a:off x="0" y="1001232"/>
            <a:ext cx="12192000" cy="4855535"/>
          </a:xfrm>
          <a:prstGeom prst="rect">
            <a:avLst/>
          </a:prstGeom>
        </p:spPr>
      </p:pic>
      <p:sp>
        <p:nvSpPr>
          <p:cNvPr id="3" name="Flowchart: Process 2">
            <a:extLst>
              <a:ext uri="{FF2B5EF4-FFF2-40B4-BE49-F238E27FC236}">
                <a16:creationId xmlns:a16="http://schemas.microsoft.com/office/drawing/2014/main" id="{03F148FF-6E01-4DE7-8FD4-E887C116AA66}"/>
              </a:ext>
            </a:extLst>
          </p:cNvPr>
          <p:cNvSpPr/>
          <p:nvPr/>
        </p:nvSpPr>
        <p:spPr bwMode="auto">
          <a:xfrm>
            <a:off x="4528047" y="5392822"/>
            <a:ext cx="943703" cy="318354"/>
          </a:xfrm>
          <a:prstGeom prst="flowChartProcess">
            <a:avLst/>
          </a:prstGeom>
          <a:no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lowchart: Process 3">
            <a:extLst>
              <a:ext uri="{FF2B5EF4-FFF2-40B4-BE49-F238E27FC236}">
                <a16:creationId xmlns:a16="http://schemas.microsoft.com/office/drawing/2014/main" id="{7A5B1713-E1D8-4302-A03B-011C5E33CB2C}"/>
              </a:ext>
            </a:extLst>
          </p:cNvPr>
          <p:cNvSpPr/>
          <p:nvPr/>
        </p:nvSpPr>
        <p:spPr bwMode="auto">
          <a:xfrm>
            <a:off x="2028098" y="5392822"/>
            <a:ext cx="943703" cy="318354"/>
          </a:xfrm>
          <a:prstGeom prst="flowChartProcess">
            <a:avLst/>
          </a:prstGeom>
          <a:no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007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0" y="1409986"/>
            <a:ext cx="11232431" cy="47107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FEC664-A436-498B-9EBF-10680781FEC3}"/>
              </a:ext>
            </a:extLst>
          </p:cNvPr>
          <p:cNvSpPr/>
          <p:nvPr/>
        </p:nvSpPr>
        <p:spPr bwMode="auto">
          <a:xfrm>
            <a:off x="8092469" y="2793054"/>
            <a:ext cx="3762813" cy="176634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44075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08775" y="186780"/>
            <a:ext cx="515479" cy="545802"/>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4" name="Text Placeholder 3">
            <a:extLst>
              <a:ext uri="{FF2B5EF4-FFF2-40B4-BE49-F238E27FC236}">
                <a16:creationId xmlns:a16="http://schemas.microsoft.com/office/drawing/2014/main" id="{CEDF0BAC-00F6-A04E-B392-760A025E1BEC}"/>
              </a:ext>
            </a:extLst>
          </p:cNvPr>
          <p:cNvSpPr>
            <a:spLocks noGrp="1"/>
          </p:cNvSpPr>
          <p:nvPr>
            <p:ph type="body" sz="quarter" idx="12"/>
          </p:nvPr>
        </p:nvSpPr>
        <p:spPr/>
        <p:txBody>
          <a:bodyPr/>
          <a:lstStyle/>
          <a:p>
            <a:r>
              <a:rPr lang="en-US"/>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06" y="1859904"/>
            <a:ext cx="4023437" cy="401591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50"/>
              <a:ext cx="2814119" cy="215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21745" y="5419779"/>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Support for open source frameworks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38108" y="338887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Managed compute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3897012"/>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DevOps/</a:t>
              </a:r>
              <a:r>
                <a:rPr lang="en-US" sz="1200" dirty="0" err="1">
                  <a:solidFill>
                    <a:srgbClr val="505050"/>
                  </a:solidFill>
                  <a:latin typeface="Segoe UI Semilight"/>
                  <a:ea typeface="Segoe UI" pitchFamily="34" charset="0"/>
                  <a:cs typeface="Segoe UI" pitchFamily="34" charset="0"/>
                </a:rPr>
                <a:t>MLOps</a:t>
              </a:r>
              <a:r>
                <a:rPr lang="en-US" sz="1200" dirty="0">
                  <a:solidFill>
                    <a:srgbClr val="505050"/>
                  </a:solidFill>
                  <a:latin typeface="Segoe UI Semilight"/>
                  <a:ea typeface="Segoe UI" pitchFamily="34" charset="0"/>
                  <a:cs typeface="Segoe UI" pitchFamily="34" charset="0"/>
                </a:rPr>
                <a:t> for machine learning</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40514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Simple deployment</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4913281"/>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Tool agnostic Python SDK</a:t>
              </a: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21746" y="2896183"/>
              <a:ext cx="20458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b="1" dirty="0">
                  <a:solidFill>
                    <a:srgbClr val="505050"/>
                  </a:solidFill>
                  <a:latin typeface="Segoe UI Semilight"/>
                  <a:ea typeface="Segoe UI" pitchFamily="34" charset="0"/>
                  <a:cs typeface="Segoe UI"/>
                </a:rPr>
                <a:t>Automated Machine Learning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346" y="6392899"/>
            <a:ext cx="3853310" cy="614348"/>
          </a:xfrm>
          <a:prstGeom prst="rect">
            <a:avLst/>
          </a:prstGeom>
          <a:noFill/>
        </p:spPr>
        <p:txBody>
          <a:bodyPr wrap="square" lIns="358519" tIns="179259" rIns="89580" bIns="146180" rtlCol="0">
            <a:noAutofit/>
          </a:bodyPr>
          <a:lstStyle/>
          <a:p>
            <a:pPr algn="ctr" defTabSz="932293" fontAlgn="base">
              <a:spcBef>
                <a:spcPct val="0"/>
              </a:spcBef>
              <a:spcAft>
                <a:spcPct val="0"/>
              </a:spcAft>
              <a:defRPr/>
            </a:pPr>
            <a:r>
              <a:rPr lang="en-US" sz="1200">
                <a:solidFill>
                  <a:srgbClr val="505050"/>
                </a:solidFill>
                <a:latin typeface="Segoe UI Semilight"/>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718" y="6438569"/>
            <a:ext cx="972656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3216" y="1993673"/>
            <a:ext cx="4859282" cy="672750"/>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74"/>
            </a:xfrm>
            <a:prstGeom prst="rect">
              <a:avLst/>
            </a:prstGeom>
          </p:spPr>
          <p:txBody>
            <a:bodyPr wrap="square" lIns="0" tIns="0" rIns="0" bIns="0">
              <a:spAutoFit/>
            </a:bodyPr>
            <a:lstStyle/>
            <a:p>
              <a:pPr defTabSz="913874">
                <a:spcAft>
                  <a:spcPts val="2400"/>
                </a:spcAft>
                <a:defRPr/>
              </a:pPr>
              <a:r>
                <a:rPr lang="en-US" sz="1400" kern="0" dirty="0">
                  <a:solidFill>
                    <a:srgbClr val="0078D7"/>
                  </a:solidFill>
                  <a:cs typeface="Segoe UI Semibold" charset="0"/>
                </a:rPr>
                <a:t>Boost your data science </a:t>
              </a:r>
              <a:r>
                <a:rPr lang="en-US" sz="1400" b="1" kern="0" dirty="0">
                  <a:solidFill>
                    <a:srgbClr val="0078D7"/>
                  </a:solidFill>
                  <a:cs typeface="Segoe UI Semibold" charset="0"/>
                </a:rPr>
                <a:t>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720" y="3502870"/>
            <a:ext cx="5251382" cy="737000"/>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74"/>
            </a:xfrm>
            <a:prstGeom prst="rect">
              <a:avLst/>
            </a:prstGeom>
          </p:spPr>
          <p:txBody>
            <a:bodyPr wrap="square" lIns="0" tIns="0" rIns="0" bIns="0">
              <a:spAutoFit/>
            </a:bodyPr>
            <a:lstStyle/>
            <a:p>
              <a:pPr defTabSz="913874" fontAlgn="base">
                <a:spcBef>
                  <a:spcPct val="0"/>
                </a:spcBef>
                <a:spcAft>
                  <a:spcPts val="2400"/>
                </a:spcAft>
                <a:defRPr/>
              </a:pPr>
              <a:r>
                <a:rPr lang="en-US" sz="1400" kern="0" dirty="0">
                  <a:solidFill>
                    <a:srgbClr val="0078D7"/>
                  </a:solidFill>
                  <a:cs typeface="Segoe UI Semibold" charset="0"/>
                </a:rPr>
                <a:t>Increase your </a:t>
              </a:r>
              <a:r>
                <a:rPr lang="en-US" sz="1400" b="1" kern="0" dirty="0">
                  <a:solidFill>
                    <a:srgbClr val="0078D7"/>
                  </a:solidFill>
                  <a:cs typeface="Segoe UI Semibold" charset="0"/>
                </a:rPr>
                <a:t>rate</a:t>
              </a:r>
              <a:r>
                <a:rPr lang="en-US" sz="1400" kern="0" dirty="0">
                  <a:solidFill>
                    <a:srgbClr val="0078D7"/>
                  </a:solidFill>
                  <a:cs typeface="Segoe UI Semibold" charset="0"/>
                </a:rPr>
                <a:t>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301" y="2210295"/>
            <a:ext cx="2132877" cy="3341383"/>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9132" y="5083002"/>
            <a:ext cx="5585819" cy="63528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75"/>
            </a:xfrm>
            <a:prstGeom prst="rect">
              <a:avLst/>
            </a:prstGeom>
          </p:spPr>
          <p:txBody>
            <a:bodyPr wrap="square" lIns="0" tIns="0" rIns="0" bIns="0">
              <a:spAutoFit/>
            </a:bodyPr>
            <a:lstStyle/>
            <a:p>
              <a:pPr defTabSz="913874">
                <a:spcAft>
                  <a:spcPts val="2400"/>
                </a:spcAft>
                <a:defRPr/>
              </a:pPr>
              <a:r>
                <a:rPr lang="en-US" sz="1400" b="1" kern="0" dirty="0">
                  <a:solidFill>
                    <a:srgbClr val="0078D7"/>
                  </a:solidFill>
                  <a:cs typeface="Segoe UI Semibold" charset="0"/>
                </a:rPr>
                <a:t>Deploy</a:t>
              </a:r>
              <a:r>
                <a:rPr lang="en-US" sz="1400" kern="0" dirty="0">
                  <a:solidFill>
                    <a:srgbClr val="0078D7"/>
                  </a:solidFill>
                  <a:cs typeface="Segoe UI Semibold" charset="0"/>
                </a:rPr>
                <a:t> and </a:t>
              </a:r>
              <a:r>
                <a:rPr lang="en-US" sz="1400" b="1" kern="0" dirty="0">
                  <a:solidFill>
                    <a:srgbClr val="0078D7"/>
                  </a:solidFill>
                  <a:cs typeface="Segoe UI Semibold" charset="0"/>
                </a:rPr>
                <a:t>manage</a:t>
              </a:r>
              <a:r>
                <a:rPr lang="en-US" sz="1400" kern="0" dirty="0">
                  <a:solidFill>
                    <a:srgbClr val="0078D7"/>
                  </a:solidFill>
                  <a:cs typeface="Segoe UI Semibold" charset="0"/>
                </a:rPr>
                <a:t>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sp>
        <p:nvSpPr>
          <p:cNvPr id="5" name="Speech Bubble: Rectangle with Corners Rounded 4">
            <a:extLst>
              <a:ext uri="{FF2B5EF4-FFF2-40B4-BE49-F238E27FC236}">
                <a16:creationId xmlns:a16="http://schemas.microsoft.com/office/drawing/2014/main" id="{4C137DE9-A084-429D-A98B-3074E952ACB7}"/>
              </a:ext>
            </a:extLst>
          </p:cNvPr>
          <p:cNvSpPr/>
          <p:nvPr/>
        </p:nvSpPr>
        <p:spPr bwMode="auto">
          <a:xfrm>
            <a:off x="9743353" y="2553019"/>
            <a:ext cx="1366678" cy="478226"/>
          </a:xfrm>
          <a:prstGeom prst="wedgeRoundRectCallout">
            <a:avLst>
              <a:gd name="adj1" fmla="val -74997"/>
              <a:gd name="adj2" fmla="val 43872"/>
              <a:gd name="adj3" fmla="val 16667"/>
            </a:avLst>
          </a:prstGeom>
          <a:solidFill>
            <a:srgbClr val="FFFF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Today’s talk</a:t>
            </a:r>
          </a:p>
        </p:txBody>
      </p:sp>
    </p:spTree>
    <p:extLst>
      <p:ext uri="{BB962C8B-B14F-4D97-AF65-F5344CB8AC3E}">
        <p14:creationId xmlns:p14="http://schemas.microsoft.com/office/powerpoint/2010/main" val="125691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par>
                          <p:cTn id="29" fill="hold">
                            <p:stCondLst>
                              <p:cond delay="500"/>
                            </p:stCondLst>
                            <p:childTnLst>
                              <p:par>
                                <p:cTn id="30" presetID="10" presetClass="entr" presetSubtype="0" fill="hold" grpId="0" nodeType="afterEffect">
                                  <p:stCondLst>
                                    <p:cond delay="30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1B022-A3B7-4985-87CE-A55E0767F348}"/>
              </a:ext>
            </a:extLst>
          </p:cNvPr>
          <p:cNvSpPr txBox="1"/>
          <p:nvPr/>
        </p:nvSpPr>
        <p:spPr>
          <a:xfrm>
            <a:off x="966078" y="2162028"/>
            <a:ext cx="2002124" cy="304820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Files</a:t>
            </a:r>
          </a:p>
          <a:p>
            <a:pPr lvl="0">
              <a:lnSpc>
                <a:spcPct val="200000"/>
              </a:lnSpc>
              <a:defRPr/>
            </a:pPr>
            <a:r>
              <a:rPr lang="en-US" sz="1400" dirty="0">
                <a:latin typeface="Calibri" panose="020F0502020204030204"/>
                <a:cs typeface="Segoe UI Semibold" panose="020B0702040204020203" pitchFamily="34" charset="0"/>
              </a:rPr>
              <a:t>Data lake</a:t>
            </a:r>
          </a:p>
          <a:p>
            <a:pPr lvl="0">
              <a:lnSpc>
                <a:spcPct val="200000"/>
              </a:lnSpc>
              <a:defRPr/>
            </a:pPr>
            <a:r>
              <a:rPr lang="en-US" sz="1400" dirty="0">
                <a:latin typeface="Calibri" panose="020F0502020204030204"/>
                <a:cs typeface="Segoe UI Semibold" panose="020B0702040204020203" pitchFamily="34" charset="0"/>
              </a:rPr>
              <a:t>Blob storage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SQL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Cosmos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Datawarehouse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a:t>
            </a:r>
          </a:p>
        </p:txBody>
      </p:sp>
      <p:sp>
        <p:nvSpPr>
          <p:cNvPr id="5" name="Rectangle 4">
            <a:extLst>
              <a:ext uri="{FF2B5EF4-FFF2-40B4-BE49-F238E27FC236}">
                <a16:creationId xmlns:a16="http://schemas.microsoft.com/office/drawing/2014/main" id="{EF4630F9-F5F3-447F-B613-3A60D16A1492}"/>
              </a:ext>
            </a:extLst>
          </p:cNvPr>
          <p:cNvSpPr/>
          <p:nvPr/>
        </p:nvSpPr>
        <p:spPr>
          <a:xfrm>
            <a:off x="3503098" y="4518045"/>
            <a:ext cx="1272913"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29FE66B7-AD0B-4567-89F3-A5A4CCEC81E1}"/>
              </a:ext>
            </a:extLst>
          </p:cNvPr>
          <p:cNvSpPr/>
          <p:nvPr/>
        </p:nvSpPr>
        <p:spPr bwMode="auto">
          <a:xfrm rot="13500000">
            <a:off x="5222451" y="3339428"/>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
        <p:nvSpPr>
          <p:cNvPr id="7" name="L-Shape 6">
            <a:extLst>
              <a:ext uri="{FF2B5EF4-FFF2-40B4-BE49-F238E27FC236}">
                <a16:creationId xmlns:a16="http://schemas.microsoft.com/office/drawing/2014/main" id="{3C4BCBDA-ECA4-45FD-A4CF-EE636811AAE0}"/>
              </a:ext>
            </a:extLst>
          </p:cNvPr>
          <p:cNvSpPr/>
          <p:nvPr/>
        </p:nvSpPr>
        <p:spPr bwMode="auto">
          <a:xfrm rot="13500000">
            <a:off x="8213592" y="3339429"/>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447A2014-B5DE-400D-A105-98D817CA8493}"/>
              </a:ext>
            </a:extLst>
          </p:cNvPr>
          <p:cNvSpPr/>
          <p:nvPr/>
        </p:nvSpPr>
        <p:spPr>
          <a:xfrm>
            <a:off x="6468799" y="4518045"/>
            <a:ext cx="1243354"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Build &amp; Train</a:t>
            </a:r>
          </a:p>
        </p:txBody>
      </p:sp>
      <p:sp>
        <p:nvSpPr>
          <p:cNvPr id="9" name="Rectangle 8">
            <a:extLst>
              <a:ext uri="{FF2B5EF4-FFF2-40B4-BE49-F238E27FC236}">
                <a16:creationId xmlns:a16="http://schemas.microsoft.com/office/drawing/2014/main" id="{9476D198-E432-4007-B860-D65B90FD3EC3}"/>
              </a:ext>
            </a:extLst>
          </p:cNvPr>
          <p:cNvSpPr/>
          <p:nvPr/>
        </p:nvSpPr>
        <p:spPr>
          <a:xfrm>
            <a:off x="9753348" y="4518045"/>
            <a:ext cx="768672"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Deploy</a:t>
            </a:r>
          </a:p>
        </p:txBody>
      </p:sp>
      <p:pic>
        <p:nvPicPr>
          <p:cNvPr id="10" name="Graphic 9">
            <a:extLst>
              <a:ext uri="{FF2B5EF4-FFF2-40B4-BE49-F238E27FC236}">
                <a16:creationId xmlns:a16="http://schemas.microsoft.com/office/drawing/2014/main" id="{CC07FE30-8F04-4929-868C-C79853AA7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070" y="2761104"/>
            <a:ext cx="1455228" cy="1482947"/>
          </a:xfrm>
          <a:prstGeom prst="rect">
            <a:avLst/>
          </a:prstGeom>
        </p:spPr>
      </p:pic>
      <p:pic>
        <p:nvPicPr>
          <p:cNvPr id="11" name="Graphic 10">
            <a:extLst>
              <a:ext uri="{FF2B5EF4-FFF2-40B4-BE49-F238E27FC236}">
                <a16:creationId xmlns:a16="http://schemas.microsoft.com/office/drawing/2014/main" id="{6452337A-C9DD-4B1B-80E2-10F804560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8553" y="2748819"/>
            <a:ext cx="1788778" cy="1495232"/>
          </a:xfrm>
          <a:prstGeom prst="rect">
            <a:avLst/>
          </a:prstGeom>
        </p:spPr>
      </p:pic>
      <p:grpSp>
        <p:nvGrpSpPr>
          <p:cNvPr id="12" name="Group 11">
            <a:extLst>
              <a:ext uri="{FF2B5EF4-FFF2-40B4-BE49-F238E27FC236}">
                <a16:creationId xmlns:a16="http://schemas.microsoft.com/office/drawing/2014/main" id="{281C292A-7699-4BBD-958F-DABFDCEEC443}"/>
              </a:ext>
            </a:extLst>
          </p:cNvPr>
          <p:cNvGrpSpPr/>
          <p:nvPr/>
        </p:nvGrpSpPr>
        <p:grpSpPr>
          <a:xfrm>
            <a:off x="3469347" y="2761104"/>
            <a:ext cx="1395364" cy="1319280"/>
            <a:chOff x="417356" y="1710268"/>
            <a:chExt cx="1611859" cy="1523971"/>
          </a:xfrm>
        </p:grpSpPr>
        <p:grpSp>
          <p:nvGrpSpPr>
            <p:cNvPr id="13" name="Group 12">
              <a:extLst>
                <a:ext uri="{FF2B5EF4-FFF2-40B4-BE49-F238E27FC236}">
                  <a16:creationId xmlns:a16="http://schemas.microsoft.com/office/drawing/2014/main" id="{AF743F41-B937-496D-8630-34E249AEC10E}"/>
                </a:ext>
              </a:extLst>
            </p:cNvPr>
            <p:cNvGrpSpPr/>
            <p:nvPr/>
          </p:nvGrpSpPr>
          <p:grpSpPr>
            <a:xfrm>
              <a:off x="417356" y="1710268"/>
              <a:ext cx="430961" cy="1413950"/>
              <a:chOff x="1395310" y="3332039"/>
              <a:chExt cx="430961" cy="1413950"/>
            </a:xfrm>
          </p:grpSpPr>
          <p:sp>
            <p:nvSpPr>
              <p:cNvPr id="46" name="Isosceles Triangle 45">
                <a:extLst>
                  <a:ext uri="{FF2B5EF4-FFF2-40B4-BE49-F238E27FC236}">
                    <a16:creationId xmlns:a16="http://schemas.microsoft.com/office/drawing/2014/main" id="{CC7CBE59-8811-4122-8BD2-0EA76D957E7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63D8AD60-50BA-4BD8-A16B-5A41F4492F5B}"/>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593560BC-8F30-4DA4-ADDA-5525A4F99DD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4" name="Group 13">
              <a:extLst>
                <a:ext uri="{FF2B5EF4-FFF2-40B4-BE49-F238E27FC236}">
                  <a16:creationId xmlns:a16="http://schemas.microsoft.com/office/drawing/2014/main" id="{26AFE56D-2F1A-4067-A3C6-6B65D362D96D}"/>
                </a:ext>
              </a:extLst>
            </p:cNvPr>
            <p:cNvGrpSpPr/>
            <p:nvPr/>
          </p:nvGrpSpPr>
          <p:grpSpPr>
            <a:xfrm>
              <a:off x="940569" y="1710268"/>
              <a:ext cx="430961" cy="1413950"/>
              <a:chOff x="1395310" y="3332039"/>
              <a:chExt cx="430961" cy="1413950"/>
            </a:xfrm>
            <a:solidFill>
              <a:srgbClr val="F15B2A"/>
            </a:solidFill>
          </p:grpSpPr>
          <p:sp>
            <p:nvSpPr>
              <p:cNvPr id="43" name="Isosceles Triangle 42">
                <a:extLst>
                  <a:ext uri="{FF2B5EF4-FFF2-40B4-BE49-F238E27FC236}">
                    <a16:creationId xmlns:a16="http://schemas.microsoft.com/office/drawing/2014/main" id="{14CA06A4-44EE-45F1-9023-30F7B7A0EF2E}"/>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7077F7DA-D5E9-4C1A-A3DD-74DD7D76CF9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62B8509A-7E6E-4A04-A587-02CD1F873ABA}"/>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5" name="Group 14">
              <a:extLst>
                <a:ext uri="{FF2B5EF4-FFF2-40B4-BE49-F238E27FC236}">
                  <a16:creationId xmlns:a16="http://schemas.microsoft.com/office/drawing/2014/main" id="{D0006A00-B7B6-4D54-91BD-95B1CAE4AFF7}"/>
                </a:ext>
              </a:extLst>
            </p:cNvPr>
            <p:cNvGrpSpPr/>
            <p:nvPr/>
          </p:nvGrpSpPr>
          <p:grpSpPr>
            <a:xfrm>
              <a:off x="1463782" y="1710268"/>
              <a:ext cx="430961" cy="1413950"/>
              <a:chOff x="1395310" y="3332039"/>
              <a:chExt cx="430961" cy="1413950"/>
            </a:xfrm>
            <a:solidFill>
              <a:srgbClr val="00BCF2"/>
            </a:solidFill>
          </p:grpSpPr>
          <p:sp>
            <p:nvSpPr>
              <p:cNvPr id="40" name="Isosceles Triangle 39">
                <a:extLst>
                  <a:ext uri="{FF2B5EF4-FFF2-40B4-BE49-F238E27FC236}">
                    <a16:creationId xmlns:a16="http://schemas.microsoft.com/office/drawing/2014/main" id="{BFA4FD23-97AA-4769-A750-65C495851988}"/>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F53C2854-CB3E-4025-9072-214ABC536416}"/>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5669DD04-6C35-4E66-9FC6-E8E3F2E68467}"/>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6" name="Group 15">
              <a:extLst>
                <a:ext uri="{FF2B5EF4-FFF2-40B4-BE49-F238E27FC236}">
                  <a16:creationId xmlns:a16="http://schemas.microsoft.com/office/drawing/2014/main" id="{0F75FB49-F6BF-4CAD-AC0E-93001B42E966}"/>
                </a:ext>
              </a:extLst>
            </p:cNvPr>
            <p:cNvGrpSpPr/>
            <p:nvPr/>
          </p:nvGrpSpPr>
          <p:grpSpPr>
            <a:xfrm>
              <a:off x="473590" y="1759166"/>
              <a:ext cx="430961" cy="1413950"/>
              <a:chOff x="1395310" y="3332039"/>
              <a:chExt cx="430961" cy="1413950"/>
            </a:xfrm>
          </p:grpSpPr>
          <p:sp>
            <p:nvSpPr>
              <p:cNvPr id="37" name="Isosceles Triangle 36">
                <a:extLst>
                  <a:ext uri="{FF2B5EF4-FFF2-40B4-BE49-F238E27FC236}">
                    <a16:creationId xmlns:a16="http://schemas.microsoft.com/office/drawing/2014/main" id="{285D6A97-6D6D-4AE6-85B8-2494BF2D592A}"/>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41451D8A-6802-4FC8-B6A5-B9566A667CE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727894F3-B4F2-41B1-B233-CA856612F262}"/>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7" name="Group 16">
              <a:extLst>
                <a:ext uri="{FF2B5EF4-FFF2-40B4-BE49-F238E27FC236}">
                  <a16:creationId xmlns:a16="http://schemas.microsoft.com/office/drawing/2014/main" id="{730AC9FE-4EA6-4129-A44E-1E4F946879AC}"/>
                </a:ext>
              </a:extLst>
            </p:cNvPr>
            <p:cNvGrpSpPr/>
            <p:nvPr/>
          </p:nvGrpSpPr>
          <p:grpSpPr>
            <a:xfrm>
              <a:off x="996803" y="1759166"/>
              <a:ext cx="430961" cy="1413950"/>
              <a:chOff x="1395310" y="3332039"/>
              <a:chExt cx="430961" cy="1413950"/>
            </a:xfrm>
            <a:solidFill>
              <a:srgbClr val="AB645B"/>
            </a:solidFill>
          </p:grpSpPr>
          <p:sp>
            <p:nvSpPr>
              <p:cNvPr id="34" name="Isosceles Triangle 33">
                <a:extLst>
                  <a:ext uri="{FF2B5EF4-FFF2-40B4-BE49-F238E27FC236}">
                    <a16:creationId xmlns:a16="http://schemas.microsoft.com/office/drawing/2014/main" id="{54DA9539-5BBF-4718-A175-AC81CF6409A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5" name="Rectangle 34">
                <a:extLst>
                  <a:ext uri="{FF2B5EF4-FFF2-40B4-BE49-F238E27FC236}">
                    <a16:creationId xmlns:a16="http://schemas.microsoft.com/office/drawing/2014/main" id="{614221A6-058F-498D-A7D6-A2AC0628A861}"/>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6" name="Oval 35">
                <a:extLst>
                  <a:ext uri="{FF2B5EF4-FFF2-40B4-BE49-F238E27FC236}">
                    <a16:creationId xmlns:a16="http://schemas.microsoft.com/office/drawing/2014/main" id="{89F7DC3E-A275-4AF0-9E56-B8020B14034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8" name="Group 17">
              <a:extLst>
                <a:ext uri="{FF2B5EF4-FFF2-40B4-BE49-F238E27FC236}">
                  <a16:creationId xmlns:a16="http://schemas.microsoft.com/office/drawing/2014/main" id="{EC676B24-B64D-46E0-8D25-E6F071F153EB}"/>
                </a:ext>
              </a:extLst>
            </p:cNvPr>
            <p:cNvGrpSpPr/>
            <p:nvPr/>
          </p:nvGrpSpPr>
          <p:grpSpPr>
            <a:xfrm>
              <a:off x="1520016" y="1759166"/>
              <a:ext cx="430961" cy="1413950"/>
              <a:chOff x="1395310" y="3332039"/>
              <a:chExt cx="430961" cy="1413950"/>
            </a:xfrm>
            <a:solidFill>
              <a:srgbClr val="00A8E9"/>
            </a:solidFill>
          </p:grpSpPr>
          <p:sp>
            <p:nvSpPr>
              <p:cNvPr id="31" name="Isosceles Triangle 30">
                <a:extLst>
                  <a:ext uri="{FF2B5EF4-FFF2-40B4-BE49-F238E27FC236}">
                    <a16:creationId xmlns:a16="http://schemas.microsoft.com/office/drawing/2014/main" id="{011BAAB4-24BB-4FC4-BF12-7E0059B9694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E83611E1-8C44-4E1B-845C-F678FEA26DF2}"/>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CDEE966F-A135-42F3-A161-E3207BA2FEB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9" name="Group 18">
              <a:extLst>
                <a:ext uri="{FF2B5EF4-FFF2-40B4-BE49-F238E27FC236}">
                  <a16:creationId xmlns:a16="http://schemas.microsoft.com/office/drawing/2014/main" id="{AC6EFA64-453D-45C4-ADD9-DD1625F22DF8}"/>
                </a:ext>
              </a:extLst>
            </p:cNvPr>
            <p:cNvGrpSpPr/>
            <p:nvPr/>
          </p:nvGrpSpPr>
          <p:grpSpPr>
            <a:xfrm>
              <a:off x="551828" y="1820289"/>
              <a:ext cx="430961" cy="1413950"/>
              <a:chOff x="1395310" y="3332039"/>
              <a:chExt cx="430961" cy="1413950"/>
            </a:xfrm>
          </p:grpSpPr>
          <p:sp>
            <p:nvSpPr>
              <p:cNvPr id="28" name="Isosceles Triangle 27">
                <a:extLst>
                  <a:ext uri="{FF2B5EF4-FFF2-40B4-BE49-F238E27FC236}">
                    <a16:creationId xmlns:a16="http://schemas.microsoft.com/office/drawing/2014/main" id="{D4BF770B-EB8F-4A08-A092-0C1757AA4ABF}"/>
                  </a:ext>
                </a:extLst>
              </p:cNvPr>
              <p:cNvSpPr/>
              <p:nvPr/>
            </p:nvSpPr>
            <p:spPr bwMode="auto">
              <a:xfrm>
                <a:off x="1395310" y="3332039"/>
                <a:ext cx="430961" cy="371518"/>
              </a:xfrm>
              <a:prstGeom prst="triangl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AEA2E620-496A-45DE-8116-49E0D9EFE4A6}"/>
                  </a:ext>
                </a:extLst>
              </p:cNvPr>
              <p:cNvSpPr/>
              <p:nvPr/>
            </p:nvSpPr>
            <p:spPr bwMode="auto">
              <a:xfrm>
                <a:off x="1438477" y="3855311"/>
                <a:ext cx="344626" cy="344626"/>
              </a:xfrm>
              <a:prstGeom prst="rect">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0" name="Oval 29">
                <a:extLst>
                  <a:ext uri="{FF2B5EF4-FFF2-40B4-BE49-F238E27FC236}">
                    <a16:creationId xmlns:a16="http://schemas.microsoft.com/office/drawing/2014/main" id="{B33E8A6B-506D-404C-A961-270629D76762}"/>
                  </a:ext>
                </a:extLst>
              </p:cNvPr>
              <p:cNvSpPr/>
              <p:nvPr/>
            </p:nvSpPr>
            <p:spPr bwMode="auto">
              <a:xfrm>
                <a:off x="1413641" y="4351691"/>
                <a:ext cx="394299" cy="394298"/>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0" name="Group 19">
              <a:extLst>
                <a:ext uri="{FF2B5EF4-FFF2-40B4-BE49-F238E27FC236}">
                  <a16:creationId xmlns:a16="http://schemas.microsoft.com/office/drawing/2014/main" id="{CEB4FAA8-4F02-49A8-A3B8-2A1E94997070}"/>
                </a:ext>
              </a:extLst>
            </p:cNvPr>
            <p:cNvGrpSpPr/>
            <p:nvPr/>
          </p:nvGrpSpPr>
          <p:grpSpPr>
            <a:xfrm>
              <a:off x="1075041" y="1820289"/>
              <a:ext cx="430961" cy="1413950"/>
              <a:chOff x="1395310" y="3332039"/>
              <a:chExt cx="430961" cy="1413950"/>
            </a:xfrm>
            <a:solidFill>
              <a:srgbClr val="F15B2A"/>
            </a:solidFill>
          </p:grpSpPr>
          <p:sp>
            <p:nvSpPr>
              <p:cNvPr id="25" name="Isosceles Triangle 24">
                <a:extLst>
                  <a:ext uri="{FF2B5EF4-FFF2-40B4-BE49-F238E27FC236}">
                    <a16:creationId xmlns:a16="http://schemas.microsoft.com/office/drawing/2014/main" id="{6551D890-B5CB-4119-A535-0AEBDC65BF3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DEA89E2-4BC0-4053-9F53-8AA7DD11E22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C6935BD6-5253-4504-92EB-1A820E1C5D41}"/>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1" name="Group 20">
              <a:extLst>
                <a:ext uri="{FF2B5EF4-FFF2-40B4-BE49-F238E27FC236}">
                  <a16:creationId xmlns:a16="http://schemas.microsoft.com/office/drawing/2014/main" id="{D6EEFF2D-3C11-4886-BD80-A36DA90EEEB2}"/>
                </a:ext>
              </a:extLst>
            </p:cNvPr>
            <p:cNvGrpSpPr/>
            <p:nvPr/>
          </p:nvGrpSpPr>
          <p:grpSpPr>
            <a:xfrm>
              <a:off x="1598254" y="1820289"/>
              <a:ext cx="430961" cy="1413950"/>
              <a:chOff x="1395310" y="3332039"/>
              <a:chExt cx="430961" cy="1413950"/>
            </a:xfrm>
            <a:solidFill>
              <a:srgbClr val="00BCF2"/>
            </a:solidFill>
          </p:grpSpPr>
          <p:sp>
            <p:nvSpPr>
              <p:cNvPr id="22" name="Isosceles Triangle 21">
                <a:extLst>
                  <a:ext uri="{FF2B5EF4-FFF2-40B4-BE49-F238E27FC236}">
                    <a16:creationId xmlns:a16="http://schemas.microsoft.com/office/drawing/2014/main" id="{3C2B0164-212B-422E-90DB-9C998A629E0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A017C1EB-8F38-4F9E-A9E7-2650EB75D595}"/>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4" name="Oval 23">
                <a:extLst>
                  <a:ext uri="{FF2B5EF4-FFF2-40B4-BE49-F238E27FC236}">
                    <a16:creationId xmlns:a16="http://schemas.microsoft.com/office/drawing/2014/main" id="{5911C92C-1DFB-4517-BE93-211C01AD4BA4}"/>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sp>
        <p:nvSpPr>
          <p:cNvPr id="49" name="Title 3">
            <a:extLst>
              <a:ext uri="{FF2B5EF4-FFF2-40B4-BE49-F238E27FC236}">
                <a16:creationId xmlns:a16="http://schemas.microsoft.com/office/drawing/2014/main" id="{C5F3EEC8-88A7-4E11-A6F0-5478CFFFB7AE}"/>
              </a:ext>
            </a:extLst>
          </p:cNvPr>
          <p:cNvSpPr>
            <a:spLocks noGrp="1"/>
          </p:cNvSpPr>
          <p:nvPr>
            <p:ph type="title"/>
          </p:nvPr>
        </p:nvSpPr>
        <p:spPr>
          <a:xfrm>
            <a:off x="457200" y="298028"/>
            <a:ext cx="10515600" cy="1325563"/>
          </a:xfrm>
        </p:spPr>
        <p:txBody>
          <a:bodyPr/>
          <a:lstStyle/>
          <a:p>
            <a:r>
              <a:rPr lang="en-US" sz="3700">
                <a:latin typeface="Segoe UI Semibold"/>
                <a:cs typeface="Segoe UI Light"/>
              </a:rPr>
              <a:t>Machine Learning Process</a:t>
            </a:r>
            <a:endParaRPr lang="en-US" sz="3700" spc="0">
              <a:latin typeface="Segoe UI Semibold"/>
              <a:cs typeface="Segoe UI Light"/>
            </a:endParaRPr>
          </a:p>
        </p:txBody>
      </p:sp>
      <p:sp>
        <p:nvSpPr>
          <p:cNvPr id="51" name="L-Shape 50">
            <a:extLst>
              <a:ext uri="{FF2B5EF4-FFF2-40B4-BE49-F238E27FC236}">
                <a16:creationId xmlns:a16="http://schemas.microsoft.com/office/drawing/2014/main" id="{62E3DFFE-DE07-459F-9AC2-CF848C66D519}"/>
              </a:ext>
            </a:extLst>
          </p:cNvPr>
          <p:cNvSpPr/>
          <p:nvPr/>
        </p:nvSpPr>
        <p:spPr bwMode="auto">
          <a:xfrm rot="13500000">
            <a:off x="2413049" y="3336550"/>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Tree>
    <p:extLst>
      <p:ext uri="{BB962C8B-B14F-4D97-AF65-F5344CB8AC3E}">
        <p14:creationId xmlns:p14="http://schemas.microsoft.com/office/powerpoint/2010/main" val="365411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1455576" y="2570267"/>
            <a:ext cx="9629192" cy="9566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dirty="0">
                <a:solidFill>
                  <a:schemeClr val="accent6"/>
                </a:solidFill>
                <a:latin typeface="Segoe UI Light"/>
                <a:cs typeface="Segoe UI Light"/>
              </a:rPr>
              <a:t>Will </a:t>
            </a:r>
            <a:r>
              <a:rPr kumimoji="0" lang="en-US" sz="2800" i="1" u="none" strike="noStrike" kern="1200" cap="none" spc="-50" normalizeH="0" baseline="0" noProof="0" dirty="0">
                <a:ln w="3175">
                  <a:noFill/>
                </a:ln>
                <a:solidFill>
                  <a:schemeClr val="accent6"/>
                </a:solidFill>
                <a:effectLst/>
                <a:uLnTx/>
                <a:uFillTx/>
                <a:latin typeface="Segoe UI Light"/>
                <a:cs typeface="Segoe UI Light"/>
              </a:rPr>
              <a:t>a customer/driver</a:t>
            </a:r>
            <a:r>
              <a:rPr kumimoji="0" lang="en-US" sz="2800" i="1" u="none" strike="noStrike" kern="1200" cap="none" spc="-50" normalizeH="0" noProof="0" dirty="0">
                <a:ln w="3175">
                  <a:noFill/>
                </a:ln>
                <a:solidFill>
                  <a:schemeClr val="accent6"/>
                </a:solidFill>
                <a:effectLst/>
                <a:uLnTx/>
                <a:uFillTx/>
                <a:latin typeface="Segoe UI Light"/>
                <a:cs typeface="Segoe UI Light"/>
              </a:rPr>
              <a:t> file an insurance claim next year?</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baseline="0" dirty="0">
                <a:solidFill>
                  <a:schemeClr val="accent6"/>
                </a:solidFill>
                <a:latin typeface="Segoe UI Light"/>
                <a:cs typeface="Segoe UI Light"/>
              </a:rPr>
              <a:t>(‘Safe</a:t>
            </a:r>
            <a:r>
              <a:rPr lang="en-US" sz="2800" i="1" spc="-50" dirty="0">
                <a:solidFill>
                  <a:schemeClr val="accent6"/>
                </a:solidFill>
                <a:latin typeface="Segoe UI Light"/>
                <a:cs typeface="Segoe UI Light"/>
              </a:rPr>
              <a:t> Driver’ Prediction</a:t>
            </a:r>
            <a:r>
              <a:rPr lang="en-US" sz="2800" i="1" spc="-50" baseline="0" dirty="0">
                <a:solidFill>
                  <a:schemeClr val="accent6"/>
                </a:solidFill>
                <a:latin typeface="Segoe UI Light"/>
                <a:cs typeface="Segoe UI Light"/>
              </a:rPr>
              <a:t>)</a:t>
            </a:r>
            <a:endParaRPr kumimoji="0" lang="en-US" sz="2800" i="1" u="none" strike="noStrike" kern="1200" cap="none" spc="-50" normalizeH="0" baseline="0" noProof="0" dirty="0">
              <a:ln w="3175">
                <a:noFill/>
              </a:ln>
              <a:solidFill>
                <a:schemeClr val="accent6"/>
              </a:solidFill>
              <a:effectLst/>
              <a:uLnTx/>
              <a:uFillTx/>
              <a:latin typeface="Segoe UI Light"/>
              <a:cs typeface="Segoe UI Light"/>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655272" y="246336"/>
            <a:ext cx="7894705" cy="758022"/>
          </a:xfrm>
        </p:spPr>
        <p:txBody>
          <a:bodyPr/>
          <a:lstStyle/>
          <a:p>
            <a:r>
              <a:rPr lang="en-US" sz="3700" dirty="0">
                <a:latin typeface="Segoe UI Semibold"/>
                <a:cs typeface="Segoe UI Light"/>
              </a:rPr>
              <a:t>Machine Learning Problem Example</a:t>
            </a:r>
            <a:br>
              <a:rPr lang="en-US" sz="3700" dirty="0"/>
            </a:br>
            <a:endParaRPr lang="en-US" sz="2000" spc="0" dirty="0">
              <a:ln>
                <a:noFill/>
              </a:ln>
              <a:solidFill>
                <a:schemeClr val="tx2"/>
              </a:solidFill>
              <a:latin typeface="Segoe UI Semibold"/>
            </a:endParaRPr>
          </a:p>
        </p:txBody>
      </p:sp>
      <p:grpSp>
        <p:nvGrpSpPr>
          <p:cNvPr id="6" name="Group 5">
            <a:extLst>
              <a:ext uri="{FF2B5EF4-FFF2-40B4-BE49-F238E27FC236}">
                <a16:creationId xmlns:a16="http://schemas.microsoft.com/office/drawing/2014/main" id="{FDB3C63B-7B5D-44EE-8DBC-AB7DDC354C2B}"/>
              </a:ext>
            </a:extLst>
          </p:cNvPr>
          <p:cNvGrpSpPr/>
          <p:nvPr/>
        </p:nvGrpSpPr>
        <p:grpSpPr>
          <a:xfrm>
            <a:off x="3825607" y="4503786"/>
            <a:ext cx="4724370" cy="2022807"/>
            <a:chOff x="3825607" y="4503786"/>
            <a:chExt cx="4724370" cy="2022807"/>
          </a:xfrm>
        </p:grpSpPr>
        <p:sp>
          <p:nvSpPr>
            <p:cNvPr id="2" name="Rectangle 1">
              <a:extLst>
                <a:ext uri="{FF2B5EF4-FFF2-40B4-BE49-F238E27FC236}">
                  <a16:creationId xmlns:a16="http://schemas.microsoft.com/office/drawing/2014/main" id="{74B055AB-6183-41BE-B204-AD75AE8FF791}"/>
                </a:ext>
              </a:extLst>
            </p:cNvPr>
            <p:cNvSpPr/>
            <p:nvPr/>
          </p:nvSpPr>
          <p:spPr>
            <a:xfrm>
              <a:off x="3825607" y="4503786"/>
              <a:ext cx="4724370" cy="477054"/>
            </a:xfrm>
            <a:prstGeom prst="rect">
              <a:avLst/>
            </a:prstGeom>
          </p:spPr>
          <p:txBody>
            <a:bodyPr wrap="none">
              <a:spAutoFit/>
            </a:bodyPr>
            <a:lstStyle/>
            <a:p>
              <a:pPr fontAlgn="base"/>
              <a:r>
                <a:rPr lang="en-US" sz="1400" b="1" dirty="0">
                  <a:latin typeface="Inter"/>
                </a:rPr>
                <a:t>Kaggle Competition: “Porto Seguro’s Safe Driver Prediction”</a:t>
              </a:r>
            </a:p>
            <a:p>
              <a:pPr fontAlgn="base"/>
              <a:r>
                <a:rPr lang="en-US" sz="1050" dirty="0">
                  <a:hlinkClick r:id="rId4"/>
                </a:rPr>
                <a:t>https://www.kaggle.com/c/porto-seguro-safe-driver-prediction/overview</a:t>
              </a:r>
              <a:endParaRPr lang="en-US" sz="1050" b="1" i="0" dirty="0">
                <a:effectLst/>
                <a:latin typeface="Inter"/>
              </a:endParaRPr>
            </a:p>
          </p:txBody>
        </p:sp>
        <p:pic>
          <p:nvPicPr>
            <p:cNvPr id="3" name="Picture 2">
              <a:extLst>
                <a:ext uri="{FF2B5EF4-FFF2-40B4-BE49-F238E27FC236}">
                  <a16:creationId xmlns:a16="http://schemas.microsoft.com/office/drawing/2014/main" id="{A52CFCA1-28D9-4451-85BE-2374CE5E3C71}"/>
                </a:ext>
              </a:extLst>
            </p:cNvPr>
            <p:cNvPicPr>
              <a:picLocks noChangeAspect="1"/>
            </p:cNvPicPr>
            <p:nvPr/>
          </p:nvPicPr>
          <p:blipFill>
            <a:blip r:embed="rId5"/>
            <a:stretch>
              <a:fillRect/>
            </a:stretch>
          </p:blipFill>
          <p:spPr>
            <a:xfrm>
              <a:off x="3900196" y="5039915"/>
              <a:ext cx="4460033" cy="1486678"/>
            </a:xfrm>
            <a:prstGeom prst="rect">
              <a:avLst/>
            </a:prstGeom>
          </p:spPr>
        </p:pic>
      </p:grpSp>
    </p:spTree>
    <p:custDataLst>
      <p:tags r:id="rId1"/>
    </p:custDataLst>
    <p:extLst>
      <p:ext uri="{BB962C8B-B14F-4D97-AF65-F5344CB8AC3E}">
        <p14:creationId xmlns:p14="http://schemas.microsoft.com/office/powerpoint/2010/main" val="27249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Engine Power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Phone number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CD93CD9-3783-475B-A541-BC1B834EDC65}"/>
              </a:ext>
            </a:extLst>
          </p:cNvPr>
          <p:cNvSpPr/>
          <p:nvPr/>
        </p:nvSpPr>
        <p:spPr bwMode="auto">
          <a:xfrm>
            <a:off x="735582" y="2846858"/>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Address</a:t>
            </a:r>
          </a:p>
        </p:txBody>
      </p:sp>
      <p:sp>
        <p:nvSpPr>
          <p:cNvPr id="96" name="Rectangle 95">
            <a:extLst>
              <a:ext uri="{FF2B5EF4-FFF2-40B4-BE49-F238E27FC236}">
                <a16:creationId xmlns:a16="http://schemas.microsoft.com/office/drawing/2014/main" id="{7083AEEC-012F-4391-8863-9DADF9644189}"/>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lvl="0" defTabSz="932472" fontAlgn="base">
              <a:spcBef>
                <a:spcPct val="0"/>
              </a:spcBef>
              <a:spcAft>
                <a:spcPts val="600"/>
              </a:spcAft>
              <a:defRPr/>
            </a:pPr>
            <a:r>
              <a:rPr lang="en-US" sz="1200" dirty="0">
                <a:solidFill>
                  <a:prstClr val="white"/>
                </a:solidFill>
                <a:latin typeface="Segoe UI Semibold"/>
                <a:ea typeface="Segoe UI" pitchFamily="34" charset="0"/>
                <a:cs typeface="Segoe UI Semibold" panose="020B0702040204020203" pitchFamily="34" charset="0"/>
              </a:rPr>
              <a:t>Max Mileage Year</a:t>
            </a:r>
            <a:endPar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BD930A90-36CD-4CCF-BC75-41FC3172435A}"/>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Tree>
    <p:custDataLst>
      <p:tags r:id="rId1"/>
    </p:custDataLst>
    <p:extLst>
      <p:ext uri="{BB962C8B-B14F-4D97-AF65-F5344CB8AC3E}">
        <p14:creationId xmlns:p14="http://schemas.microsoft.com/office/powerpoint/2010/main" val="40770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fade">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85" grpId="0" animBg="1"/>
      <p:bldP spid="85" grpId="1" animBg="1"/>
      <p:bldP spid="95" grpId="0" animBg="1"/>
      <p:bldP spid="96" grpId="0" animBg="1"/>
      <p:bldP spid="9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grpSp>
        <p:nvGrpSpPr>
          <p:cNvPr id="110" name="Group 109">
            <a:extLst>
              <a:ext uri="{FF2B5EF4-FFF2-40B4-BE49-F238E27FC236}">
                <a16:creationId xmlns:a16="http://schemas.microsoft.com/office/drawing/2014/main" id="{62CE6DD1-7EDE-4917-959A-E10D7B96B713}"/>
              </a:ext>
            </a:extLst>
          </p:cNvPr>
          <p:cNvGrpSpPr/>
          <p:nvPr/>
        </p:nvGrpSpPr>
        <p:grpSpPr>
          <a:xfrm>
            <a:off x="736222" y="2831239"/>
            <a:ext cx="1859572" cy="1345646"/>
            <a:chOff x="887982" y="2981479"/>
            <a:chExt cx="1859572" cy="1345646"/>
          </a:xfrm>
          <a:solidFill>
            <a:schemeClr val="tx2"/>
          </a:solidFill>
        </p:grpSpPr>
        <p:sp>
          <p:nvSpPr>
            <p:cNvPr id="111" name="Rectangle 110">
              <a:extLst>
                <a:ext uri="{FF2B5EF4-FFF2-40B4-BE49-F238E27FC236}">
                  <a16:creationId xmlns:a16="http://schemas.microsoft.com/office/drawing/2014/main" id="{CC8531B8-6072-4A6E-AA34-618146A50AC2}"/>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Max Mileage Year</a:t>
              </a:r>
            </a:p>
          </p:txBody>
        </p:sp>
        <p:sp>
          <p:nvSpPr>
            <p:cNvPr id="112" name="Rectangle 111">
              <a:extLst>
                <a:ext uri="{FF2B5EF4-FFF2-40B4-BE49-F238E27FC236}">
                  <a16:creationId xmlns:a16="http://schemas.microsoft.com/office/drawing/2014/main" id="{43122948-55E7-4404-8FE1-B05261CD5F88}"/>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3" name="Rectangle 112">
              <a:extLst>
                <a:ext uri="{FF2B5EF4-FFF2-40B4-BE49-F238E27FC236}">
                  <a16:creationId xmlns:a16="http://schemas.microsoft.com/office/drawing/2014/main" id="{E81CF904-7C10-4D95-9DA4-602DA8DB91F1}"/>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grpSp>
      <p:grpSp>
        <p:nvGrpSpPr>
          <p:cNvPr id="114" name="Group 113">
            <a:extLst>
              <a:ext uri="{FF2B5EF4-FFF2-40B4-BE49-F238E27FC236}">
                <a16:creationId xmlns:a16="http://schemas.microsoft.com/office/drawing/2014/main" id="{EF8E844A-9487-4438-96C2-EE91734BE458}"/>
              </a:ext>
            </a:extLst>
          </p:cNvPr>
          <p:cNvGrpSpPr/>
          <p:nvPr/>
        </p:nvGrpSpPr>
        <p:grpSpPr>
          <a:xfrm>
            <a:off x="736222" y="3181181"/>
            <a:ext cx="1859572" cy="995704"/>
            <a:chOff x="887982" y="3331421"/>
            <a:chExt cx="1859572" cy="995704"/>
          </a:xfrm>
          <a:solidFill>
            <a:schemeClr val="tx2"/>
          </a:solidFill>
        </p:grpSpPr>
        <p:sp>
          <p:nvSpPr>
            <p:cNvPr id="115" name="Rectangle 114">
              <a:extLst>
                <a:ext uri="{FF2B5EF4-FFF2-40B4-BE49-F238E27FC236}">
                  <a16:creationId xmlns:a16="http://schemas.microsoft.com/office/drawing/2014/main" id="{3626D902-562E-4E63-B673-531FE7B27612}"/>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6" name="Rectangle 115">
              <a:extLst>
                <a:ext uri="{FF2B5EF4-FFF2-40B4-BE49-F238E27FC236}">
                  <a16:creationId xmlns:a16="http://schemas.microsoft.com/office/drawing/2014/main" id="{70C584D5-E156-4120-842A-A95A64047A15}"/>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sp>
          <p:nvSpPr>
            <p:cNvPr id="117" name="Rectangle 116">
              <a:extLst>
                <a:ext uri="{FF2B5EF4-FFF2-40B4-BE49-F238E27FC236}">
                  <a16:creationId xmlns:a16="http://schemas.microsoft.com/office/drawing/2014/main" id="{A30783EE-6E8F-44D1-A6ED-7FA1D47E8DC2}"/>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Age</a:t>
              </a:r>
            </a:p>
          </p:txBody>
        </p:sp>
      </p:grpSp>
    </p:spTree>
    <p:custDataLst>
      <p:tags r:id="rId1"/>
    </p:custDataLst>
    <p:extLst>
      <p:ext uri="{BB962C8B-B14F-4D97-AF65-F5344CB8AC3E}">
        <p14:creationId xmlns:p14="http://schemas.microsoft.com/office/powerpoint/2010/main" val="37269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right)">
                                      <p:cBhvr>
                                        <p:cTn id="11" dur="1000"/>
                                        <p:tgtEl>
                                          <p:spTgt spid="77"/>
                                        </p:tgtEl>
                                      </p:cBhvr>
                                    </p:animEffect>
                                  </p:childTnLst>
                                </p:cTn>
                              </p:par>
                              <p:par>
                                <p:cTn id="12" presetID="42" presetClass="path" presetSubtype="0" accel="50000" decel="50000" fill="hold" grpId="0" nodeType="withEffect">
                                  <p:stCondLst>
                                    <p:cond delay="0"/>
                                  </p:stCondLst>
                                  <p:childTnLst>
                                    <p:animMotion origin="layout" path="M 1.04167E-6 4.44444E-6 L 0.14284 -0.20348 " pathEditMode="relative" rAng="0" ptsTypes="AA">
                                      <p:cBhvr>
                                        <p:cTn id="13" dur="750" fill="hold"/>
                                        <p:tgtEl>
                                          <p:spTgt spid="80"/>
                                        </p:tgtEl>
                                        <p:attrNameLst>
                                          <p:attrName>ppt_x</p:attrName>
                                          <p:attrName>ppt_y</p:attrName>
                                        </p:attrNameLst>
                                      </p:cBhvr>
                                      <p:rCtr x="7135" y="-10185"/>
                                    </p:animMotion>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00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Tree>
    <p:custDataLst>
      <p:tags r:id="rId1"/>
    </p:custDataLst>
    <p:extLst>
      <p:ext uri="{BB962C8B-B14F-4D97-AF65-F5344CB8AC3E}">
        <p14:creationId xmlns:p14="http://schemas.microsoft.com/office/powerpoint/2010/main" val="206757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4" y="2534625"/>
            <a:ext cx="10796539" cy="997196"/>
          </a:xfrm>
        </p:spPr>
        <p:txBody>
          <a:bodyPr/>
          <a:lstStyle/>
          <a:p>
            <a:r>
              <a:rPr lang="en-US" dirty="0">
                <a:cs typeface="Segoe UI"/>
              </a:rPr>
              <a:t>Demo – The traditional </a:t>
            </a:r>
            <a:r>
              <a:rPr lang="en-US">
                <a:cs typeface="Segoe UI"/>
              </a:rPr>
              <a:t>and “manual” ML </a:t>
            </a:r>
            <a:r>
              <a:rPr lang="en-US" dirty="0">
                <a:cs typeface="Segoe UI"/>
              </a:rPr>
              <a:t>approach</a:t>
            </a:r>
            <a:br>
              <a:rPr lang="en-US" dirty="0"/>
            </a:br>
            <a:r>
              <a:rPr lang="en-US" dirty="0"/>
              <a:t>Safe Driver Prediction</a:t>
            </a:r>
          </a:p>
        </p:txBody>
      </p:sp>
      <p:sp>
        <p:nvSpPr>
          <p:cNvPr id="4" name="Text Placeholder 3"/>
          <p:cNvSpPr>
            <a:spLocks noGrp="1"/>
          </p:cNvSpPr>
          <p:nvPr>
            <p:ph type="body" sz="quarter" idx="12"/>
          </p:nvPr>
        </p:nvSpPr>
        <p:spPr>
          <a:xfrm>
            <a:off x="585214" y="3769821"/>
            <a:ext cx="10434239" cy="886397"/>
          </a:xfrm>
        </p:spPr>
        <p:txBody>
          <a:bodyPr/>
          <a:lstStyle/>
          <a:p>
            <a:r>
              <a:rPr lang="en-US" dirty="0"/>
              <a:t>Example: LGBM model notebook, Python code, still NO Azure AutoML</a:t>
            </a:r>
          </a:p>
          <a:p>
            <a:pPr lvl="2"/>
            <a:endParaRPr lang="en-US" sz="1200" dirty="0">
              <a:solidFill>
                <a:schemeClr val="tx1"/>
              </a:solidFill>
              <a:hlinkClick r:id="rId3">
                <a:extLst>
                  <a:ext uri="{A12FA001-AC4F-418D-AE19-62706E023703}">
                    <ahyp:hlinkClr xmlns:ahyp="http://schemas.microsoft.com/office/drawing/2018/hyperlinkcolor" val="tx"/>
                  </a:ext>
                </a:extLst>
              </a:hlinkClick>
            </a:endParaRPr>
          </a:p>
          <a:p>
            <a:pPr lvl="2"/>
            <a:r>
              <a:rPr lang="en-US" sz="1200" dirty="0">
                <a:solidFill>
                  <a:schemeClr val="tx1"/>
                </a:solidFill>
                <a:hlinkClick r:id="rId4">
                  <a:extLst>
                    <a:ext uri="{A12FA001-AC4F-418D-AE19-62706E023703}">
                      <ahyp:hlinkClr xmlns:ahyp="http://schemas.microsoft.com/office/drawing/2018/hyperlinkcolor" val="tx"/>
                    </a:ext>
                  </a:extLst>
                </a:hlinkClick>
              </a:rPr>
              <a:t>https://github.com/Azure-Samples/AzureMLWorkshop/blob/master/notebooks/Challenge01.A/porto-seguro-safe-driver-prediction-LGBM.ipynb</a:t>
            </a:r>
            <a:r>
              <a:rPr lang="en-US" sz="1200" dirty="0">
                <a:solidFill>
                  <a:schemeClr val="tx1"/>
                </a:solidFill>
              </a:rPr>
              <a:t> </a:t>
            </a:r>
          </a:p>
          <a:p>
            <a:endParaRPr lang="en-US" dirty="0"/>
          </a:p>
        </p:txBody>
      </p:sp>
      <p:sp>
        <p:nvSpPr>
          <p:cNvPr id="2" name="Rectangle 1">
            <a:extLst>
              <a:ext uri="{FF2B5EF4-FFF2-40B4-BE49-F238E27FC236}">
                <a16:creationId xmlns:a16="http://schemas.microsoft.com/office/drawing/2014/main" id="{9EE09633-0F49-4A5D-B928-D80130C3E670}"/>
              </a:ext>
            </a:extLst>
          </p:cNvPr>
          <p:cNvSpPr/>
          <p:nvPr/>
        </p:nvSpPr>
        <p:spPr>
          <a:xfrm>
            <a:off x="856779" y="6127493"/>
            <a:ext cx="3443956" cy="276999"/>
          </a:xfrm>
          <a:prstGeom prst="rect">
            <a:avLst/>
          </a:prstGeom>
        </p:spPr>
        <p:txBody>
          <a:bodyPr wrap="none">
            <a:spAutoFit/>
          </a:bodyPr>
          <a:lstStyle/>
          <a:p>
            <a:pPr marL="171450" indent="-171450">
              <a:buFont typeface="Arial" panose="020B0604020202020204" pitchFamily="34" charset="0"/>
              <a:buChar char="•"/>
            </a:pPr>
            <a:r>
              <a:rPr lang="en-US" sz="1200" dirty="0">
                <a:hlinkClick r:id="rId5">
                  <a:extLst>
                    <a:ext uri="{A12FA001-AC4F-418D-AE19-62706E023703}">
                      <ahyp:hlinkClr xmlns:ahyp="http://schemas.microsoft.com/office/drawing/2018/hyperlinkcolor" val="tx"/>
                    </a:ext>
                  </a:extLst>
                </a:hlinkClick>
              </a:rPr>
              <a:t>List of supported algorithms in Azure AutoML</a:t>
            </a:r>
            <a:endParaRPr lang="en-US" sz="1200" dirty="0"/>
          </a:p>
        </p:txBody>
      </p:sp>
    </p:spTree>
    <p:extLst>
      <p:ext uri="{BB962C8B-B14F-4D97-AF65-F5344CB8AC3E}">
        <p14:creationId xmlns:p14="http://schemas.microsoft.com/office/powerpoint/2010/main" val="13217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d8db5b64c577cc486e020dce1d1bec6&quot;,&quot;LanguageCode&quot;:&quot;en-US&quot;,&quot;SlideGuids&quot;:[&quot;847f32f9-c629-488b-b481-4e65949f1b17&quot;,&quot;4aa43340-75de-428d-bed6-c84a7524308d&quot;,&quot;12456adf-ab7c-4b6e-8aab-ac0ba4fadf15&quot;,&quot;ca83bed0-c8ca-4ebb-8a83-637d768c174e&quot;,&quot;8202607d-0741-48ae-9d53-085263ad11dc&quot;,&quot;7932312a-2cd6-492e-8b0c-0eecd8fd00f1&quot;,&quot;5912a088-d510-4c63-b33e-a0e619964300&quot;,&quot;c216e297-b148-4cdb-ba97-659b93fc335d&quot;,&quot;7b0e8a76-9f2c-4c08-a757-03777da5025f&quot;,&quot;ee6f6855-8539-4c2b-a3e0-18cbd83889b4&quot;,&quot;6526e8e3-ba85-4192-b191-9ed4dd90485d&quot;,&quot;3a2064ad-0061-49d9-ae6e-2ad6b2e997a5&quot;,&quot;612a284b-22aa-484d-8348-df6a9d3fa186&quot;,&quot;078e899b-54e5-4ebf-83da-c2fcc261be6b&quot;,&quot;34f36dc9-8b02-40a7-85c9-f59569b41235&quot;,&quot;adf3ee31-91be-442d-8fe6-176c50d9e151&quot;,&quot;a679e6a7-d922-40c9-aff6-272e13e602d6&quot;,&quot;c7f68489-ba2b-4459-a541-b6e60aeb547f&quot;,&quot;2809c03e-424f-4759-999f-794f6a0b1387&quot;,&quot;39f4187e-c4b0-4320-8d76-16081940117b&quot;,&quot;57fc0757-5bd9-4284-9f45-3a4a04413dd7&quot;,&quot;ac92adbc-8a9b-43d0-932e-5067b3c35b7a&quot;,&quot;8fe660d3-0ff8-4354-a5df-a6ba5a29f0a4&quot;,&quot;0f08ae61-e74c-42b8-846b-a36eca3cdf0e&quot;,&quot;d555979c-41f1-4a70-9e9b-dc405596de4a&quot;,&quot;ce469c92-5f4d-44a1-a626-390dedab813e&quot;,&quot;68c6ce3d-2564-4fd6-a7e9-d2f7bc24bd89&quot;,&quot;a24227ac-11d4-4908-859f-1dc8998f611c&quot;,&quot;8c993e94-5438-40c3-8176-31f4110ecabf&quot;,&quot;e293dcae-e061-4336-86bc-333dea24ffb7&quot;,&quot;c788b73e-0558-4f29-8b01-4523d684411e&quot;,&quot;7b3528ed-669b-4504-b96f-65407e0babdc&quot;,&quot;5ba19d89-875d-4bcb-b224-65458917d576&quot;,&quot;1390e145-4613-41b9-a526-8648c31da5b1&quot;,&quot;6737df9d-483f-4d8a-b201-993b4a65ac7b&quot;,&quot;05eadfe6-2b9c-4ca6-b318-ecb85846092f&quot;,&quot;47f27621-b2c9-4ce0-960c-dbf40a066068&quot;,&quot;3c739b9c-647e-41d0-a0d9-d41a42713467&quot;,&quot;01ad9897-eef1-4377-9aca-f643bf63219a&quot;,&quot;882a0dc6-663f-4157-b64e-65e92f8e28d6&quot;,&quot;44822dd4-83d1-4b51-8b56-ed07b92887f2&quot;,&quot;299214d4-ac84-4ae0-acca-299f632f06da&quot;,&quot;76c9f0bd-ef11-42e4-b286-e78eb244b06f&quot;,&quot;78fe145b-8f6c-423d-b954-378d746e2197&quot;,&quot;c8975513-0bc4-4faf-8cf8-ba474d76ff32&quot;,&quot;737b5e3a-4268-4847-92df-110b08695d9c&quot;,&quot;28121636-2861-4746-9ce2-7b432e677021&quot;,&quot;755bd0ef-75d9-4ad4-83f2-f629a2be4d2d&quot;,&quot;797a021a-feb7-4430-be3c-35afdafa80fe&quot;,&quot;535be7e9-a9eb-4705-8b13-d1845b940548&quot;],&quot;TimeStamp&quot;:&quot;2019-05-02T11:35:06.0790138-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a43340-75de-428d-bed6-c84a7524308d&quot;,&quot;TimeStamp&quot;:&quot;2019-05-02T11:35:05.974049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16e297-b148-4cdb-ba97-659b93fc335d&quot;,&quot;TimeStamp&quot;:&quot;2019-05-02T11:35:05.987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e8a76-9f2c-4c08-a757-03777da5025f&quot;,&quot;TimeStamp&quot;:&quot;2019-05-02T11:35:05.9890137-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6f6855-8539-4c2b-a3e0-18cbd83889b4&quot;,&quot;TimeStamp&quot;:&quot;2019-05-02T11:35:05.991017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6e8e3-ba85-4192-b191-9ed4dd90485d&quot;,&quot;TimeStamp&quot;:&quot;2019-05-02T11:35:05.9930168-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5be7e9-a9eb-4705-8b13-d1845b940548&quot;,&quot;TimeStamp&quot;:&quot;2019-05-02T11:35:06.0770151-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5.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SharedWithUsers xmlns="6c1f7248-2c39-4fa6-918c-cd0eba53a27b">
      <UserInfo>
        <DisplayName>Kris Shankar</DisplayName>
        <AccountId>101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60272A-64AA-4FAC-94B5-656EAED75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B0B5AB-78A6-4029-8A39-0193F0F11BB6}">
  <ds:schemaRefs>
    <ds:schemaRef ds:uri="http://schemas.microsoft.com/office/2006/metadata/properties"/>
    <ds:schemaRef ds:uri="http://schemas.microsoft.com/office/infopath/2007/PartnerControls"/>
    <ds:schemaRef ds:uri="e7bbd3b9-a267-4983-bb7f-f5a1bce1ef33"/>
    <ds:schemaRef ds:uri="6c1f7248-2c39-4fa6-918c-cd0eba53a27b"/>
  </ds:schemaRefs>
</ds:datastoreItem>
</file>

<file path=customXml/itemProps3.xml><?xml version="1.0" encoding="utf-8"?>
<ds:datastoreItem xmlns:ds="http://schemas.openxmlformats.org/officeDocument/2006/customXml" ds:itemID="{B1F57750-7F82-4071-A012-337AA8A9FF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1542</TotalTime>
  <Words>2349</Words>
  <Application>Microsoft Office PowerPoint</Application>
  <PresentationFormat>Widescreen</PresentationFormat>
  <Paragraphs>473</Paragraphs>
  <Slides>29</Slides>
  <Notes>22</Notes>
  <HiddenSlides>8</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29</vt:i4>
      </vt:variant>
    </vt:vector>
  </HeadingPairs>
  <TitlesOfParts>
    <vt:vector size="51" baseType="lpstr">
      <vt:lpstr>Arial</vt:lpstr>
      <vt:lpstr>Calibri</vt:lpstr>
      <vt:lpstr>Calibri Light</vt:lpstr>
      <vt:lpstr>Consolas</vt:lpstr>
      <vt:lpstr>Courier New</vt:lpstr>
      <vt:lpstr>Inter</vt:lpstr>
      <vt:lpstr>OCR A Extended</vt:lpstr>
      <vt:lpstr>Segoe UI</vt:lpstr>
      <vt:lpstr>Segoe UI Light</vt:lpstr>
      <vt:lpstr>Segoe UI Semibold</vt:lpstr>
      <vt:lpstr>Segoe UI Semilight</vt:lpstr>
      <vt:lpstr>Wingdings</vt:lpstr>
      <vt:lpstr>Wingdings 3</vt:lpstr>
      <vt:lpstr>Office Theme</vt:lpstr>
      <vt:lpstr>MGXFY15</vt:lpstr>
      <vt:lpstr>Dynamics 365</vt:lpstr>
      <vt:lpstr>MSFT Azure </vt:lpstr>
      <vt:lpstr>Azure Template</vt:lpstr>
      <vt:lpstr>1_MSFT Azure </vt:lpstr>
      <vt:lpstr>1_Dynamics 365</vt:lpstr>
      <vt:lpstr>Build 2019 Black</vt:lpstr>
      <vt:lpstr>1_Black Template</vt:lpstr>
      <vt:lpstr>Azure Automated Machine Learning Introduction</vt:lpstr>
      <vt:lpstr>Agenda</vt:lpstr>
      <vt:lpstr>Azure Machine Learning service</vt:lpstr>
      <vt:lpstr>Machine Learning Process</vt:lpstr>
      <vt:lpstr>Machine Learning Problem Example </vt:lpstr>
      <vt:lpstr>Model Creation Is Typically Time-Consuming</vt:lpstr>
      <vt:lpstr>Model Creation Is Typically Time-Consuming</vt:lpstr>
      <vt:lpstr>Model Creation Is Typically Time-Consuming</vt:lpstr>
      <vt:lpstr>Demo – The traditional and “manual” ML approach Safe Driver Prediction</vt:lpstr>
      <vt:lpstr>What if we can simplify machine learning?</vt:lpstr>
      <vt:lpstr>What is Automated Machine Learning?</vt:lpstr>
      <vt:lpstr>Automated ML – How it works </vt:lpstr>
      <vt:lpstr>Demo – Azure Automated ML Safe Driver Classification model</vt:lpstr>
      <vt:lpstr>PowerPoint Presentation</vt:lpstr>
      <vt:lpstr>Try it for free http://aka.ms/amlfree </vt:lpstr>
      <vt:lpstr>Thank you.</vt:lpstr>
      <vt:lpstr>Appendix</vt:lpstr>
      <vt:lpstr>MLOps with Azure Machine Learning</vt:lpstr>
      <vt:lpstr>PowerPoint Presentation</vt:lpstr>
      <vt:lpstr>PowerPoint Presentation</vt:lpstr>
      <vt:lpstr>PowerPoint Presentation</vt:lpstr>
      <vt:lpstr>Automated ML Data Requirements</vt:lpstr>
      <vt:lpstr>Data</vt:lpstr>
      <vt:lpstr>Featurization</vt:lpstr>
      <vt:lpstr>Training</vt:lpstr>
      <vt:lpstr>Interpretability</vt:lpstr>
      <vt:lpstr>PowerPoint Presentation</vt:lpstr>
      <vt:lpstr>PowerPoint Presentation</vt:lpstr>
      <vt:lpstr>Azure ML service Workspace Taxonomy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Zero to AI Hero with Automated Machine Learning</dc:title>
  <dc:creator>Rachel Kellam</dc:creator>
  <cp:lastModifiedBy>Cesar De la Torre</cp:lastModifiedBy>
  <cp:revision>2</cp:revision>
  <dcterms:created xsi:type="dcterms:W3CDTF">2019-11-18T19:55:00Z</dcterms:created>
  <dcterms:modified xsi:type="dcterms:W3CDTF">2020-04-16T20:14:12Z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rakellam@microsoft.com</vt:lpwstr>
  </property>
  <property fmtid="{D5CDD505-2E9C-101B-9397-08002B2CF9AE}" pid="5" name="MSIP_Label_f42aa342-8706-4288-bd11-ebb85995028c_SetDate">
    <vt:lpwstr>2019-11-18T23:16:19.2552790Z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e67c800b-dfca-435c-8900-c4baaa7fa8e2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